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b2b486faa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b2b486faa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2b486faa9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b2b486faa9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b2b486faa9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b2b486faa9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b2b486faa9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b2b486faa9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b2b486faa9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b2b486faa9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b2b486faa9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b2b486faa9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b2b486faa9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hyperlink" Target="https://www.youtube.com/watch?v=Nn0XpGBjwNs" TargetMode="External"/><Relationship Id="rId5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jpg"/><Relationship Id="rId4" Type="http://schemas.openxmlformats.org/officeDocument/2006/relationships/hyperlink" Target="https://drive.google.com/file/d/1d6OJcNkkKom3GFnEd-dNBXglc4Tz6hC1/view?usp=sharing" TargetMode="External"/><Relationship Id="rId5" Type="http://schemas.openxmlformats.org/officeDocument/2006/relationships/image" Target="../media/image3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0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4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1.png"/><Relationship Id="rId4" Type="http://schemas.openxmlformats.org/officeDocument/2006/relationships/image" Target="../media/image5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1.png"/><Relationship Id="rId4" Type="http://schemas.openxmlformats.org/officeDocument/2006/relationships/image" Target="../media/image53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Relationship Id="rId4" Type="http://schemas.openxmlformats.org/officeDocument/2006/relationships/image" Target="../media/image53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5.png"/><Relationship Id="rId4" Type="http://schemas.openxmlformats.org/officeDocument/2006/relationships/image" Target="../media/image53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png"/><Relationship Id="rId4" Type="http://schemas.openxmlformats.org/officeDocument/2006/relationships/image" Target="../media/image53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png"/><Relationship Id="rId4" Type="http://schemas.openxmlformats.org/officeDocument/2006/relationships/image" Target="../media/image53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6.png"/><Relationship Id="rId4" Type="http://schemas.openxmlformats.org/officeDocument/2006/relationships/image" Target="../media/image5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6.png"/><Relationship Id="rId4" Type="http://schemas.openxmlformats.org/officeDocument/2006/relationships/image" Target="../media/image53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png"/><Relationship Id="rId4" Type="http://schemas.openxmlformats.org/officeDocument/2006/relationships/image" Target="../media/image53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0.png"/><Relationship Id="rId4" Type="http://schemas.openxmlformats.org/officeDocument/2006/relationships/image" Target="../media/image53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png"/><Relationship Id="rId4" Type="http://schemas.openxmlformats.org/officeDocument/2006/relationships/image" Target="../media/image53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png"/><Relationship Id="rId4" Type="http://schemas.openxmlformats.org/officeDocument/2006/relationships/image" Target="../media/image53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9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1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5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6272" y="320675"/>
            <a:ext cx="9178505" cy="62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37-452"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40-281" id="138" name="Google Shape;13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8740"/>
            <a:ext cx="12191999" cy="6718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30286"/>
            <a:ext cx="12156831" cy="663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72"/>
            <a:ext cx="12192000" cy="678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72"/>
            <a:ext cx="12192000" cy="678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72"/>
            <a:ext cx="12192000" cy="678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72"/>
            <a:ext cx="12192000" cy="678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72"/>
            <a:ext cx="12192000" cy="678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72"/>
            <a:ext cx="12192000" cy="678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05-337"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2-54-230" id="183" name="Google Shape;18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9413"/>
            <a:ext cx="12191999" cy="609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2-55-918" id="188" name="Google Shape;18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79413"/>
            <a:ext cx="12191999" cy="60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05425" y="747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02-277" id="194" name="Google Shape;1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03-957" id="199" name="Google Shape;1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05-462" id="204" name="Google Shape;20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06-820" id="209" name="Google Shape;2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09-734" id="214" name="Google Shape;21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10-987" id="219" name="Google Shape;21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13-839" id="224" name="Google Shape;22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15-692" id="229" name="Google Shape;22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11-206"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5413"/>
            <a:ext cx="12192000" cy="660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tr-TR" sz="3600">
                <a:solidFill>
                  <a:srgbClr val="FF0000"/>
                </a:solidFill>
              </a:rPr>
              <a:t>Katı Basıncının Formülü: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235" name="Google Shape;235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0966" y="1504751"/>
            <a:ext cx="4285714" cy="170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2"/>
          <p:cNvSpPr txBox="1"/>
          <p:nvPr/>
        </p:nvSpPr>
        <p:spPr>
          <a:xfrm>
            <a:off x="3100289" y="3883147"/>
            <a:ext cx="620736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Basınç birimleri:</a:t>
            </a:r>
            <a:b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Kuvvet birimi Newton’dur.  ( N )</a:t>
            </a:r>
            <a:b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Alan birimi metrekare’dir.   ( m² )</a:t>
            </a:r>
            <a:b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tr-TR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Basınç birimi ise N/m² veya Pascal(Pa)’dır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3-19-320" id="241" name="Google Shape;24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1999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7-00-589" id="246" name="Google Shape;246;p44"/>
          <p:cNvPicPr preferRelativeResize="0"/>
          <p:nvPr/>
        </p:nvPicPr>
        <p:blipFill rotWithShape="1">
          <a:blip r:embed="rId3">
            <a:alphaModFix/>
          </a:blip>
          <a:srcRect b="0" l="0" r="-111" t="11453"/>
          <a:stretch/>
        </p:blipFill>
        <p:spPr>
          <a:xfrm>
            <a:off x="-1" y="1135294"/>
            <a:ext cx="12205699" cy="526709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/>
          <p:cNvSpPr txBox="1"/>
          <p:nvPr/>
        </p:nvSpPr>
        <p:spPr>
          <a:xfrm>
            <a:off x="2634530" y="504599"/>
            <a:ext cx="6172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KATI BASINCININ GÜNLÜK HAYATTA KULLANIM ALANLARI</a:t>
            </a:r>
            <a:endParaRPr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4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54150" y="94125"/>
            <a:ext cx="671350" cy="67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7-02-836" id="253" name="Google Shape;25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2000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7-04-809" id="258" name="Google Shape;25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2000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7-09-658" id="263" name="Google Shape;26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4025"/>
            <a:ext cx="12192000" cy="5948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Calibri"/>
              <a:buNone/>
            </a:pPr>
            <a:r>
              <a:rPr lang="tr-TR">
                <a:solidFill>
                  <a:srgbClr val="00B050"/>
                </a:solidFill>
              </a:rPr>
              <a:t>DEĞERLENDİRME SORULARI</a:t>
            </a:r>
            <a:endParaRPr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06-615" id="273" name="Google Shape;27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663"/>
            <a:ext cx="12192000" cy="64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08-649" id="278" name="Google Shape;27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663"/>
            <a:ext cx="12192000" cy="64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10-984" id="283" name="Google Shape;28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663"/>
            <a:ext cx="12192000" cy="64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20-682"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12-437" id="288" name="Google Shape;28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663"/>
            <a:ext cx="12192000" cy="64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16-959" id="293" name="Google Shape;29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18-495" id="298" name="Google Shape;29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25-521" id="303" name="Google Shape;30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27-113" id="308" name="Google Shape;3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29-100" id="313" name="Google Shape;3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30-543" id="318" name="Google Shape;31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32-423" id="323" name="Google Shape;32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33-869" id="328" name="Google Shape;32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35-900" id="333" name="Google Shape;33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27-864" id="108" name="Google Shape;1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37-326" id="338" name="Google Shape;33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8100"/>
            <a:ext cx="12192000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01-067" id="343" name="Google Shape;34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663"/>
            <a:ext cx="12192000" cy="64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4-03-626" id="348" name="Google Shape;34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663"/>
            <a:ext cx="12192000" cy="6415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53" name="Google Shape;35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4531" y="1179123"/>
            <a:ext cx="7773987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59" name="Google Shape;359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4531" y="1179123"/>
            <a:ext cx="7773987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6"/>
          <p:cNvSpPr/>
          <p:nvPr/>
        </p:nvSpPr>
        <p:spPr>
          <a:xfrm>
            <a:off x="2060821" y="4834536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537" y="600788"/>
            <a:ext cx="7078063" cy="551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3537" y="600788"/>
            <a:ext cx="7078063" cy="551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8"/>
          <p:cNvSpPr/>
          <p:nvPr/>
        </p:nvSpPr>
        <p:spPr>
          <a:xfrm>
            <a:off x="5559893" y="4884469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303" y="892077"/>
            <a:ext cx="7916380" cy="491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2303" y="892077"/>
            <a:ext cx="7916380" cy="4915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70"/>
          <p:cNvSpPr/>
          <p:nvPr/>
        </p:nvSpPr>
        <p:spPr>
          <a:xfrm>
            <a:off x="2132321" y="4576739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394" name="Google Shape;3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703" y="460058"/>
            <a:ext cx="10055581" cy="581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29-243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400" name="Google Shape;40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3703" y="460058"/>
            <a:ext cx="10055580" cy="581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2"/>
          <p:cNvSpPr/>
          <p:nvPr/>
        </p:nvSpPr>
        <p:spPr>
          <a:xfrm>
            <a:off x="6470972" y="3232351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407" name="Google Shape;407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890" y="120770"/>
            <a:ext cx="6095281" cy="62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413" name="Google Shape;41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890" y="120770"/>
            <a:ext cx="6095280" cy="62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74"/>
          <p:cNvSpPr/>
          <p:nvPr/>
        </p:nvSpPr>
        <p:spPr>
          <a:xfrm>
            <a:off x="2329131" y="4033275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420" name="Google Shape;42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2761" y="275773"/>
            <a:ext cx="5745193" cy="584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hp\Desktop\Ekran Alıntısı.PNG" id="426" name="Google Shape;42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2761" y="275773"/>
            <a:ext cx="5745192" cy="5841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140542" cy="39329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76"/>
          <p:cNvSpPr/>
          <p:nvPr/>
        </p:nvSpPr>
        <p:spPr>
          <a:xfrm>
            <a:off x="3122761" y="5059818"/>
            <a:ext cx="483600" cy="4395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9-48-297" id="433" name="Google Shape;43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013"/>
            <a:ext cx="12192000" cy="665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9-49-593" id="438" name="Google Shape;438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013"/>
            <a:ext cx="12192000" cy="665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9-54-279" id="443" name="Google Shape;44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013"/>
            <a:ext cx="12192000" cy="665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20-08-28 10-59-55-735" id="448" name="Google Shape;448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0013"/>
            <a:ext cx="12192000" cy="6656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30-408" id="118" name="Google Shape;11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32-326" id="123" name="Google Shape;12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10-15 10-31-36-039" id="128" name="Google Shape;12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6713"/>
            <a:ext cx="12192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