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,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2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6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5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5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8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18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7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4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9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11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7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12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3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4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6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20.jp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8.jpg"/><Relationship Id="rId4" Type="http://schemas.openxmlformats.org/officeDocument/2006/relationships/image" Target="../media/image5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6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4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4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png"/><Relationship Id="rId4" Type="http://schemas.openxmlformats.org/officeDocument/2006/relationships/image" Target="../media/image60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6.png"/><Relationship Id="rId4" Type="http://schemas.openxmlformats.org/officeDocument/2006/relationships/image" Target="../media/image6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7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4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6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8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5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3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1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6.jpg"/><Relationship Id="rId4" Type="http://schemas.openxmlformats.org/officeDocument/2006/relationships/hyperlink" Target="https://drive.google.com/file/d/1jSZrJv7QpfFKr1uFXjiZMvUsbfrkr5C9/view?usp=sharing" TargetMode="External"/><Relationship Id="rId5" Type="http://schemas.openxmlformats.org/officeDocument/2006/relationships/image" Target="../media/image6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3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2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8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9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7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9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7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3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0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0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1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4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5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7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2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9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5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2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1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4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3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8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0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3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1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hp\Desktop\Ekran Alıntısı.PNG"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3702" y="0"/>
            <a:ext cx="883601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47-807" id="133" name="Google Shape;13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16-250" id="603" name="Google Shape;603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17-831" id="608" name="Google Shape;60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01-409" id="613" name="Google Shape;613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14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03-059" id="619" name="Google Shape;619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04-635" id="624" name="Google Shape;624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116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08-038" id="630" name="Google Shape;630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117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15-470" id="636" name="Google Shape;636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118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17-176" id="642" name="Google Shape;642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18-804" id="647" name="Google Shape;647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120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20-378" id="653" name="Google Shape;653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49-450" id="138" name="Google Shape;13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21-981" id="658" name="Google Shape;658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122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23-713" id="664" name="Google Shape;664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29-037" id="669" name="Google Shape;669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24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30-641" id="675" name="Google Shape;675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32-146" id="680" name="Google Shape;680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26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33-731" id="686" name="Google Shape;686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35-351" id="691" name="Google Shape;691;p128"/>
          <p:cNvPicPr preferRelativeResize="0"/>
          <p:nvPr/>
        </p:nvPicPr>
        <p:blipFill rotWithShape="1">
          <a:blip r:embed="rId3">
            <a:alphaModFix/>
          </a:blip>
          <a:srcRect b="0" l="843" r="0" t="0"/>
          <a:stretch/>
        </p:blipFill>
        <p:spPr>
          <a:xfrm>
            <a:off x="102742" y="50800"/>
            <a:ext cx="12089259" cy="6754813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128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9-36-912" id="697" name="Google Shape;697;p129"/>
          <p:cNvPicPr preferRelativeResize="0"/>
          <p:nvPr/>
        </p:nvPicPr>
        <p:blipFill rotWithShape="1">
          <a:blip r:embed="rId3">
            <a:alphaModFix/>
          </a:blip>
          <a:srcRect b="0" l="885" r="0" t="0"/>
          <a:stretch/>
        </p:blipFill>
        <p:spPr>
          <a:xfrm>
            <a:off x="107878" y="50800"/>
            <a:ext cx="12084121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51-212" id="143" name="Google Shape;14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53-073" id="148" name="Google Shape;14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54-831" id="153" name="Google Shape;1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58-399" id="158" name="Google Shape;15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01-826" id="163" name="Google Shape;16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06-136" id="168" name="Google Shape;16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09-680" id="173" name="Google Shape;17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12-609" id="178" name="Google Shape;17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5-59-52-087"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2925"/>
            <a:ext cx="12192000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17-808" id="183" name="Google Shape;18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21-194" id="188" name="Google Shape;18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02-030" id="193" name="Google Shape;19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03-871" id="198" name="Google Shape;19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05-566" id="203" name="Google Shape;20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07-690" id="208" name="Google Shape;20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09-735" id="213" name="Google Shape;21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12-971" id="218" name="Google Shape;21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15-395" id="223" name="Google Shape;22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17-694" id="228" name="Google Shape;22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5-59-56-997" id="98" name="Google Shape;9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2925"/>
            <a:ext cx="12192000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19-820" id="233" name="Google Shape;23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21-643" id="238" name="Google Shape;23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23-591" id="243" name="Google Shape;24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36-982" id="248" name="Google Shape;24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31-198" id="253" name="Google Shape;25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24-149" id="258" name="Google Shape;25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29-138" id="263" name="Google Shape;26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31-112" id="268" name="Google Shape;26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33-362" id="273" name="Google Shape;27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35-302" id="278" name="Google Shape;27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07-059" id="103" name="Google Shape;1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2925"/>
            <a:ext cx="12192000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4-37-418" id="283" name="Google Shape;28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40-292" id="289" name="Google Shape;28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3"/>
          <p:cNvSpPr txBox="1"/>
          <p:nvPr/>
        </p:nvSpPr>
        <p:spPr>
          <a:xfrm>
            <a:off x="1404773" y="5732979"/>
            <a:ext cx="85840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Cisimler sadece kendi renklerini yansıtabilir. Diğer renkler varsa soğurulur.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189" y="5619965"/>
            <a:ext cx="680584" cy="705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44-548" id="296" name="Google Shape;29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4"/>
          <p:cNvSpPr/>
          <p:nvPr/>
        </p:nvSpPr>
        <p:spPr>
          <a:xfrm>
            <a:off x="9698803" y="2404154"/>
            <a:ext cx="981183" cy="945222"/>
          </a:xfrm>
          <a:prstGeom prst="ellipse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29-08-576" id="302" name="Google Shape;30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55"/>
          <p:cNvSpPr txBox="1"/>
          <p:nvPr/>
        </p:nvSpPr>
        <p:spPr>
          <a:xfrm>
            <a:off x="1708638" y="87922"/>
            <a:ext cx="877472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ETKİNLİK: </a:t>
            </a:r>
            <a:r>
              <a:rPr lang="tr-TR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Beyaz ışık altında cisimlerin rengi görülmektedir. Bu cisimlerin kırmızı ışık altındaki renkleri nasıl olur? </a:t>
            </a:r>
            <a:endParaRPr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29-29-011" id="308" name="Google Shape;30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29-08-576" id="313" name="Google Shape;31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7"/>
          <p:cNvSpPr txBox="1"/>
          <p:nvPr/>
        </p:nvSpPr>
        <p:spPr>
          <a:xfrm>
            <a:off x="1910861" y="211014"/>
            <a:ext cx="877472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Bu cisimlerin  yeşil ışık altındaki renkleri nasıl olur? </a:t>
            </a:r>
            <a:endParaRPr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29-44-991" id="319" name="Google Shape;31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29-08-576" id="324" name="Google Shape;32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9"/>
          <p:cNvSpPr txBox="1"/>
          <p:nvPr/>
        </p:nvSpPr>
        <p:spPr>
          <a:xfrm>
            <a:off x="1910861" y="211014"/>
            <a:ext cx="877472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Bu cisimlerin mavi ışık altındaki renkleri nasıl olur? </a:t>
            </a:r>
            <a:endParaRPr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29-59-107" id="330" name="Google Shape;33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29-08-576" id="335" name="Google Shape;33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61"/>
          <p:cNvSpPr txBox="1"/>
          <p:nvPr/>
        </p:nvSpPr>
        <p:spPr>
          <a:xfrm>
            <a:off x="1910861" y="211014"/>
            <a:ext cx="877472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Bu cisimlerin sarı ışık altındaki renkleri nasıl olur? </a:t>
            </a:r>
            <a:endParaRPr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22-520" id="108" name="Google Shape;10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30-33-540" id="341" name="Google Shape;34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29-08-576" id="346" name="Google Shape;34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63"/>
          <p:cNvSpPr txBox="1"/>
          <p:nvPr/>
        </p:nvSpPr>
        <p:spPr>
          <a:xfrm>
            <a:off x="1910861" y="211014"/>
            <a:ext cx="877472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Bu cisimlerin magenta ışık altındaki renkleri nasıl olur? </a:t>
            </a:r>
            <a:endParaRPr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31-05-443" id="352" name="Google Shape;35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29-08-576" id="357" name="Google Shape;35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65"/>
          <p:cNvSpPr txBox="1"/>
          <p:nvPr/>
        </p:nvSpPr>
        <p:spPr>
          <a:xfrm>
            <a:off x="1910861" y="211014"/>
            <a:ext cx="877472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Bu cisimlerin cyan ışık altındaki renkleri nasıl olur? </a:t>
            </a:r>
            <a:endParaRPr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9-31-14-543" id="363" name="Google Shape;36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0"/>
            <a:ext cx="11118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6-10-616" id="368" name="Google Shape;36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6-13-254" id="373" name="Google Shape;37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52-854" id="378" name="Google Shape;37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69"/>
          <p:cNvSpPr txBox="1"/>
          <p:nvPr/>
        </p:nvSpPr>
        <p:spPr>
          <a:xfrm>
            <a:off x="4644428" y="53330"/>
            <a:ext cx="344031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KAMUFLAJ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387" y="1526875"/>
            <a:ext cx="5465553" cy="3784122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descr="bukalemun ile ilgili görsel sonucu" id="385" name="Google Shape;385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1849" y="1526875"/>
            <a:ext cx="5840083" cy="3784122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853" y="1257298"/>
            <a:ext cx="5172547" cy="4343400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391" name="Google Shape;391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8868" y="1110055"/>
            <a:ext cx="5644836" cy="4637885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29-143" id="113" name="Google Shape;11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56-111" id="396" name="Google Shape;39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56-111" id="401" name="Google Shape;401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73"/>
          <p:cNvSpPr txBox="1"/>
          <p:nvPr/>
        </p:nvSpPr>
        <p:spPr>
          <a:xfrm>
            <a:off x="729466" y="3428206"/>
            <a:ext cx="11404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Siyah 2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56-111" id="407" name="Google Shape;407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74"/>
          <p:cNvSpPr txBox="1"/>
          <p:nvPr/>
        </p:nvSpPr>
        <p:spPr>
          <a:xfrm>
            <a:off x="729466" y="3428206"/>
            <a:ext cx="11404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Siyah 2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74"/>
          <p:cNvSpPr txBox="1"/>
          <p:nvPr/>
        </p:nvSpPr>
        <p:spPr>
          <a:xfrm>
            <a:off x="773987" y="4453909"/>
            <a:ext cx="11404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Siyah 1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5-56-111" id="414" name="Google Shape;41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75"/>
          <p:cNvSpPr txBox="1"/>
          <p:nvPr/>
        </p:nvSpPr>
        <p:spPr>
          <a:xfrm>
            <a:off x="729466" y="3428206"/>
            <a:ext cx="11404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Siyah 2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75"/>
          <p:cNvSpPr txBox="1"/>
          <p:nvPr/>
        </p:nvSpPr>
        <p:spPr>
          <a:xfrm>
            <a:off x="773987" y="4453909"/>
            <a:ext cx="11404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Siyah 1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75"/>
          <p:cNvSpPr txBox="1"/>
          <p:nvPr/>
        </p:nvSpPr>
        <p:spPr>
          <a:xfrm>
            <a:off x="729466" y="5479612"/>
            <a:ext cx="11404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Siyah 1,2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6-05-800" id="422" name="Google Shape;42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6-15-728" id="427" name="Google Shape;42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6-18-413" id="432" name="Google Shape;43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6-47-247" id="437" name="Google Shape;43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7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23775" y="115750"/>
            <a:ext cx="588876" cy="58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6-50-533" id="443" name="Google Shape;44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6-53-077" id="448" name="Google Shape;44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34-222" id="118" name="Google Shape;11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6-56-144" id="453" name="Google Shape;45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6-58-633" id="458" name="Google Shape;45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7-00-965" id="463" name="Google Shape;46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7-03-660" id="468" name="Google Shape;46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7-05-792" id="473" name="Google Shape;473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7-11-451" id="478" name="Google Shape;478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7-14-919" id="483" name="Google Shape;48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9"/>
          <p:cNvSpPr txBox="1"/>
          <p:nvPr>
            <p:ph type="ctrTitle"/>
          </p:nvPr>
        </p:nvSpPr>
        <p:spPr>
          <a:xfrm>
            <a:off x="1285474" y="244603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tr-TR">
                <a:solidFill>
                  <a:srgbClr val="FF0000"/>
                </a:solidFill>
              </a:rPr>
              <a:t>DEĞERLENDİRME SORULARI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20-27-592" id="493" name="Google Shape;493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3875"/>
            <a:ext cx="12191999" cy="58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20-29-679" id="498" name="Google Shape;498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3875"/>
            <a:ext cx="12191999" cy="58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44-232" id="123" name="Google Shape;12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20-39-276" id="503" name="Google Shape;503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3875"/>
            <a:ext cx="12191999" cy="58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20-40-720" id="508" name="Google Shape;508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3875"/>
            <a:ext cx="12191999" cy="58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8-57-256" id="513" name="Google Shape;513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8-59-083" id="518" name="Google Shape;518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03-651" id="523" name="Google Shape;52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05-243" id="528" name="Google Shape;528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06-327" id="533" name="Google Shape;533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07-866" id="538" name="Google Shape;53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09-488" id="543" name="Google Shape;543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11-380" id="548" name="Google Shape;548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6-03-46-186" id="128" name="Google Shape;12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19-209" id="553" name="Google Shape;553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20-665" id="558" name="Google Shape;55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25-350" id="563" name="Google Shape;563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26-965" id="568" name="Google Shape;56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28-220" id="573" name="Google Shape;573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29-803" id="578" name="Google Shape;57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31-431" id="583" name="Google Shape;583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33-495" id="588" name="Google Shape;588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13-475" id="593" name="Google Shape;593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14-939" id="598" name="Google Shape;598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