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92.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84.xml"/>
  <Override ContentType="application/vnd.openxmlformats-officedocument.presentationml.notesSlide+xml" PartName="/ppt/notesSlides/notesSlide3.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8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94.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77.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56.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71.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67.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66.xml"/>
  <Override ContentType="application/vnd.openxmlformats-officedocument.presentationml.slide+xml" PartName="/ppt/slides/slide79.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39.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76.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88.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 id="347" r:id="rId97"/>
    <p:sldId id="348" r:id="rId98"/>
    <p:sldId id="349" r:id="rId99"/>
  </p:sldIdLst>
  <p:sldSz cy="6858000" cx="12192000"/>
  <p:notesSz cx="6858000" cy="9144000"/>
  <p:embeddedFontLst>
    <p:embeddedFont>
      <p:font typeface="Quattrocento Sans"/>
      <p:regular r:id="rId100"/>
      <p:bold r:id="rId101"/>
      <p:italic r:id="rId102"/>
      <p:boldItalic r:id="rId10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103" Type="http://schemas.openxmlformats.org/officeDocument/2006/relationships/font" Target="fonts/QuattrocentoSans-boldItalic.fntdata"/><Relationship Id="rId102" Type="http://schemas.openxmlformats.org/officeDocument/2006/relationships/font" Target="fonts/QuattrocentoSans-italic.fntdata"/><Relationship Id="rId101" Type="http://schemas.openxmlformats.org/officeDocument/2006/relationships/font" Target="fonts/QuattrocentoSans-bold.fntdata"/><Relationship Id="rId100" Type="http://schemas.openxmlformats.org/officeDocument/2006/relationships/font" Target="fonts/QuattrocentoSans-regular.fntdata"/><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95" Type="http://schemas.openxmlformats.org/officeDocument/2006/relationships/slide" Target="slides/slide90.xml"/><Relationship Id="rId94" Type="http://schemas.openxmlformats.org/officeDocument/2006/relationships/slide" Target="slides/slide89.xml"/><Relationship Id="rId97" Type="http://schemas.openxmlformats.org/officeDocument/2006/relationships/slide" Target="slides/slide92.xml"/><Relationship Id="rId96" Type="http://schemas.openxmlformats.org/officeDocument/2006/relationships/slide" Target="slides/slide91.xml"/><Relationship Id="rId11" Type="http://schemas.openxmlformats.org/officeDocument/2006/relationships/slide" Target="slides/slide6.xml"/><Relationship Id="rId99" Type="http://schemas.openxmlformats.org/officeDocument/2006/relationships/slide" Target="slides/slide94.xml"/><Relationship Id="rId10" Type="http://schemas.openxmlformats.org/officeDocument/2006/relationships/slide" Target="slides/slide5.xml"/><Relationship Id="rId98" Type="http://schemas.openxmlformats.org/officeDocument/2006/relationships/slide" Target="slides/slide93.xml"/><Relationship Id="rId13" Type="http://schemas.openxmlformats.org/officeDocument/2006/relationships/slide" Target="slides/slide8.xml"/><Relationship Id="rId12" Type="http://schemas.openxmlformats.org/officeDocument/2006/relationships/slide" Target="slides/slide7.xml"/><Relationship Id="rId91" Type="http://schemas.openxmlformats.org/officeDocument/2006/relationships/slide" Target="slides/slide86.xml"/><Relationship Id="rId90" Type="http://schemas.openxmlformats.org/officeDocument/2006/relationships/slide" Target="slides/slide85.xml"/><Relationship Id="rId93" Type="http://schemas.openxmlformats.org/officeDocument/2006/relationships/slide" Target="slides/slide88.xml"/><Relationship Id="rId92" Type="http://schemas.openxmlformats.org/officeDocument/2006/relationships/slide" Target="slides/slide8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 Id="rId84" Type="http://schemas.openxmlformats.org/officeDocument/2006/relationships/slide" Target="slides/slide79.xml"/><Relationship Id="rId83" Type="http://schemas.openxmlformats.org/officeDocument/2006/relationships/slide" Target="slides/slide78.xml"/><Relationship Id="rId86" Type="http://schemas.openxmlformats.org/officeDocument/2006/relationships/slide" Target="slides/slide81.xml"/><Relationship Id="rId85" Type="http://schemas.openxmlformats.org/officeDocument/2006/relationships/slide" Target="slides/slide80.xml"/><Relationship Id="rId88" Type="http://schemas.openxmlformats.org/officeDocument/2006/relationships/slide" Target="slides/slide83.xml"/><Relationship Id="rId87" Type="http://schemas.openxmlformats.org/officeDocument/2006/relationships/slide" Target="slides/slide82.xml"/><Relationship Id="rId89" Type="http://schemas.openxmlformats.org/officeDocument/2006/relationships/slide" Target="slides/slide84.xml"/><Relationship Id="rId80" Type="http://schemas.openxmlformats.org/officeDocument/2006/relationships/slide" Target="slides/slide75.xml"/><Relationship Id="rId82" Type="http://schemas.openxmlformats.org/officeDocument/2006/relationships/slide" Target="slides/slide77.xml"/><Relationship Id="rId81" Type="http://schemas.openxmlformats.org/officeDocument/2006/relationships/slide" Target="slides/slide7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slide" Target="slides/slide68.xml"/><Relationship Id="rId72" Type="http://schemas.openxmlformats.org/officeDocument/2006/relationships/slide" Target="slides/slide67.xml"/><Relationship Id="rId75" Type="http://schemas.openxmlformats.org/officeDocument/2006/relationships/slide" Target="slides/slide70.xml"/><Relationship Id="rId74" Type="http://schemas.openxmlformats.org/officeDocument/2006/relationships/slide" Target="slides/slide69.xml"/><Relationship Id="rId77" Type="http://schemas.openxmlformats.org/officeDocument/2006/relationships/slide" Target="slides/slide72.xml"/><Relationship Id="rId76" Type="http://schemas.openxmlformats.org/officeDocument/2006/relationships/slide" Target="slides/slide71.xml"/><Relationship Id="rId79" Type="http://schemas.openxmlformats.org/officeDocument/2006/relationships/slide" Target="slides/slide74.xml"/><Relationship Id="rId78" Type="http://schemas.openxmlformats.org/officeDocument/2006/relationships/slide" Target="slides/slide73.xml"/><Relationship Id="rId71" Type="http://schemas.openxmlformats.org/officeDocument/2006/relationships/slide" Target="slides/slide66.xml"/><Relationship Id="rId70" Type="http://schemas.openxmlformats.org/officeDocument/2006/relationships/slide" Target="slides/slide65.xml"/><Relationship Id="rId62" Type="http://schemas.openxmlformats.org/officeDocument/2006/relationships/slide" Target="slides/slide57.xml"/><Relationship Id="rId61" Type="http://schemas.openxmlformats.org/officeDocument/2006/relationships/slide" Target="slides/slide56.xml"/><Relationship Id="rId64" Type="http://schemas.openxmlformats.org/officeDocument/2006/relationships/slide" Target="slides/slide59.xml"/><Relationship Id="rId63" Type="http://schemas.openxmlformats.org/officeDocument/2006/relationships/slide" Target="slides/slide58.xml"/><Relationship Id="rId66" Type="http://schemas.openxmlformats.org/officeDocument/2006/relationships/slide" Target="slides/slide61.xml"/><Relationship Id="rId65" Type="http://schemas.openxmlformats.org/officeDocument/2006/relationships/slide" Target="slides/slide60.xml"/><Relationship Id="rId68" Type="http://schemas.openxmlformats.org/officeDocument/2006/relationships/slide" Target="slides/slide63.xml"/><Relationship Id="rId67" Type="http://schemas.openxmlformats.org/officeDocument/2006/relationships/slide" Target="slides/slide62.xml"/><Relationship Id="rId60" Type="http://schemas.openxmlformats.org/officeDocument/2006/relationships/slide" Target="slides/slide55.xml"/><Relationship Id="rId69" Type="http://schemas.openxmlformats.org/officeDocument/2006/relationships/slide" Target="slides/slide6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55" Type="http://schemas.openxmlformats.org/officeDocument/2006/relationships/slide" Target="slides/slide50.xml"/><Relationship Id="rId54" Type="http://schemas.openxmlformats.org/officeDocument/2006/relationships/slide" Target="slides/slide49.xml"/><Relationship Id="rId57" Type="http://schemas.openxmlformats.org/officeDocument/2006/relationships/slide" Target="slides/slide52.xml"/><Relationship Id="rId56" Type="http://schemas.openxmlformats.org/officeDocument/2006/relationships/slide" Target="slides/slide51.xml"/><Relationship Id="rId59" Type="http://schemas.openxmlformats.org/officeDocument/2006/relationships/slide" Target="slides/slide54.xml"/><Relationship Id="rId58" Type="http://schemas.openxmlformats.org/officeDocument/2006/relationships/slide" Target="slides/slide5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tr-TR"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7" name="Google Shape;13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2" name="Google Shape;142;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2" name="Google Shape;1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7" name="Google Shape;157;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 name="Google Shape;1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 name="Google Shape;20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6" name="Google Shape;20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3" name="Google Shape;21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 name="Google Shape;220;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 name="Google Shape;23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 name="Google Shape;23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 name="Google Shape;240;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7" name="Google Shape;97;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 name="Google Shape;255;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 name="Google Shape;265;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 name="Google Shape;28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0" name="Google Shape;290;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5" name="Google Shape;295;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5" name="Google Shape;305;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0" name="Google Shape;320;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2" name="Google Shape;332;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8" name="Google Shape;338;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 name="Google Shape;11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6" name="Google Shape;356;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2" name="Google Shape;362;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8" name="Google Shape;36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2" name="Shape 372"/>
        <p:cNvGrpSpPr/>
        <p:nvPr/>
      </p:nvGrpSpPr>
      <p:grpSpPr>
        <a:xfrm>
          <a:off x="0" y="0"/>
          <a:ext cx="0" cy="0"/>
          <a:chOff x="0" y="0"/>
          <a:chExt cx="0" cy="0"/>
        </a:xfrm>
      </p:grpSpPr>
      <p:sp>
        <p:nvSpPr>
          <p:cNvPr id="373" name="Google Shape;373;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0" name="Google Shape;390;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0" name="Google Shape;400;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5" name="Google Shape;40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0" name="Google Shape;41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8" name="Shape 428"/>
        <p:cNvGrpSpPr/>
        <p:nvPr/>
      </p:nvGrpSpPr>
      <p:grpSpPr>
        <a:xfrm>
          <a:off x="0" y="0"/>
          <a:ext cx="0" cy="0"/>
          <a:chOff x="0" y="0"/>
          <a:chExt cx="0" cy="0"/>
        </a:xfrm>
      </p:grpSpPr>
      <p:sp>
        <p:nvSpPr>
          <p:cNvPr id="429" name="Google Shape;429;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0" name="Google Shape;430;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3" name="Shape 433"/>
        <p:cNvGrpSpPr/>
        <p:nvPr/>
      </p:nvGrpSpPr>
      <p:grpSpPr>
        <a:xfrm>
          <a:off x="0" y="0"/>
          <a:ext cx="0" cy="0"/>
          <a:chOff x="0" y="0"/>
          <a:chExt cx="0" cy="0"/>
        </a:xfrm>
      </p:grpSpPr>
      <p:sp>
        <p:nvSpPr>
          <p:cNvPr id="434" name="Google Shape;434;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5" name="Google Shape;435;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0" name="Google Shape;440;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0" name="Google Shape;450;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5" name="Google Shape;45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0" name="Google Shape;460;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0" name="Google Shape;470;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7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0" name="Google Shape;480;p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7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5" name="Google Shape;485;p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p7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0" name="Google Shape;490;p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7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7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0" name="Google Shape;500;p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3" name="Shape 503"/>
        <p:cNvGrpSpPr/>
        <p:nvPr/>
      </p:nvGrpSpPr>
      <p:grpSpPr>
        <a:xfrm>
          <a:off x="0" y="0"/>
          <a:ext cx="0" cy="0"/>
          <a:chOff x="0" y="0"/>
          <a:chExt cx="0" cy="0"/>
        </a:xfrm>
      </p:grpSpPr>
      <p:sp>
        <p:nvSpPr>
          <p:cNvPr id="504" name="Google Shape;504;p8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p8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8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3" name="Shape 513"/>
        <p:cNvGrpSpPr/>
        <p:nvPr/>
      </p:nvGrpSpPr>
      <p:grpSpPr>
        <a:xfrm>
          <a:off x="0" y="0"/>
          <a:ext cx="0" cy="0"/>
          <a:chOff x="0" y="0"/>
          <a:chExt cx="0" cy="0"/>
        </a:xfrm>
      </p:grpSpPr>
      <p:sp>
        <p:nvSpPr>
          <p:cNvPr id="514" name="Google Shape;514;p8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5" name="Google Shape;515;p8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8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8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3" name="Shape 523"/>
        <p:cNvGrpSpPr/>
        <p:nvPr/>
      </p:nvGrpSpPr>
      <p:grpSpPr>
        <a:xfrm>
          <a:off x="0" y="0"/>
          <a:ext cx="0" cy="0"/>
          <a:chOff x="0" y="0"/>
          <a:chExt cx="0" cy="0"/>
        </a:xfrm>
      </p:grpSpPr>
      <p:sp>
        <p:nvSpPr>
          <p:cNvPr id="524" name="Google Shape;524;p8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8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8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5" name="Google Shape;535;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8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8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8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8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0" name="Google Shape;550;p8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9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9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2" name="Google Shape;132;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9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0" name="Google Shape;560;p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3" name="Shape 563"/>
        <p:cNvGrpSpPr/>
        <p:nvPr/>
      </p:nvGrpSpPr>
      <p:grpSpPr>
        <a:xfrm>
          <a:off x="0" y="0"/>
          <a:ext cx="0" cy="0"/>
          <a:chOff x="0" y="0"/>
          <a:chExt cx="0" cy="0"/>
        </a:xfrm>
      </p:grpSpPr>
      <p:sp>
        <p:nvSpPr>
          <p:cNvPr id="564" name="Google Shape;564;p9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9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0" name="Google Shape;570;p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9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8" name="Shape 578"/>
        <p:cNvGrpSpPr/>
        <p:nvPr/>
      </p:nvGrpSpPr>
      <p:grpSpPr>
        <a:xfrm>
          <a:off x="0" y="0"/>
          <a:ext cx="0" cy="0"/>
          <a:chOff x="0" y="0"/>
          <a:chExt cx="0" cy="0"/>
        </a:xfrm>
      </p:grpSpPr>
      <p:sp>
        <p:nvSpPr>
          <p:cNvPr id="579" name="Google Shape;579;p9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0" name="Google Shape;580;p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oş" type="blank">
  <p:cSld name="BLANK">
    <p:spTree>
      <p:nvGrpSpPr>
        <p:cNvPr id="15" name="Shape 15"/>
        <p:cNvGrpSpPr/>
        <p:nvPr/>
      </p:nvGrpSpPr>
      <p:grpSpPr>
        <a:xfrm>
          <a:off x="0" y="0"/>
          <a:ext cx="0" cy="0"/>
          <a:chOff x="0" y="0"/>
          <a:chExt cx="0" cy="0"/>
        </a:xfrm>
      </p:grpSpPr>
      <p:sp>
        <p:nvSpPr>
          <p:cNvPr id="16" name="Google Shape;16;p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Dikey Metin"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1"/>
          <p:cNvSpPr txBox="1"/>
          <p:nvPr>
            <p:ph idx="1" type="body"/>
          </p:nvPr>
        </p:nvSpPr>
        <p:spPr>
          <a:xfrm rot="5400000">
            <a:off x="3833019" y="-1623217"/>
            <a:ext cx="4525963" cy="10972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key Başlık ve Metin"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285037" y="1828802"/>
            <a:ext cx="5851525" cy="27432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2"/>
          <p:cNvSpPr txBox="1"/>
          <p:nvPr>
            <p:ph idx="1" type="body"/>
          </p:nvPr>
        </p:nvSpPr>
        <p:spPr>
          <a:xfrm rot="5400000">
            <a:off x="1697037" y="-812799"/>
            <a:ext cx="5851525" cy="80264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12"/>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2"/>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Slaydı" type="title">
  <p:cSld name="TITLE">
    <p:spTree>
      <p:nvGrpSpPr>
        <p:cNvPr id="19" name="Shape 19"/>
        <p:cNvGrpSpPr/>
        <p:nvPr/>
      </p:nvGrpSpPr>
      <p:grpSpPr>
        <a:xfrm>
          <a:off x="0" y="0"/>
          <a:ext cx="0" cy="0"/>
          <a:chOff x="0" y="0"/>
          <a:chExt cx="0" cy="0"/>
        </a:xfrm>
      </p:grpSpPr>
      <p:sp>
        <p:nvSpPr>
          <p:cNvPr id="20" name="Google Shape;20;p3"/>
          <p:cNvSpPr txBox="1"/>
          <p:nvPr>
            <p:ph type="ctrTitle"/>
          </p:nvPr>
        </p:nvSpPr>
        <p:spPr>
          <a:xfrm>
            <a:off x="914400" y="2130426"/>
            <a:ext cx="103632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3"/>
          <p:cNvSpPr txBox="1"/>
          <p:nvPr>
            <p:ph idx="1" type="subTitle"/>
          </p:nvPr>
        </p:nvSpPr>
        <p:spPr>
          <a:xfrm>
            <a:off x="1828800" y="3886200"/>
            <a:ext cx="85344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3"/>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 ve İçerik" type="obj">
  <p:cSld name="OBJECT">
    <p:spTree>
      <p:nvGrpSpPr>
        <p:cNvPr id="25" name="Shape 25"/>
        <p:cNvGrpSpPr/>
        <p:nvPr/>
      </p:nvGrpSpPr>
      <p:grpSpPr>
        <a:xfrm>
          <a:off x="0" y="0"/>
          <a:ext cx="0" cy="0"/>
          <a:chOff x="0" y="0"/>
          <a:chExt cx="0" cy="0"/>
        </a:xfrm>
      </p:grpSpPr>
      <p:sp>
        <p:nvSpPr>
          <p:cNvPr id="26" name="Google Shape;26;p4"/>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4"/>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4"/>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4"/>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ölüm Üstbilgisi"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963084" y="4406901"/>
            <a:ext cx="103632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Quattrocento Sans"/>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5"/>
          <p:cNvSpPr txBox="1"/>
          <p:nvPr>
            <p:ph idx="1" type="body"/>
          </p:nvPr>
        </p:nvSpPr>
        <p:spPr>
          <a:xfrm>
            <a:off x="963084" y="2906713"/>
            <a:ext cx="103632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5"/>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ki İçerik"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6"/>
          <p:cNvSpPr txBox="1"/>
          <p:nvPr>
            <p:ph idx="1" type="body"/>
          </p:nvPr>
        </p:nvSpPr>
        <p:spPr>
          <a:xfrm>
            <a:off x="609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6"/>
          <p:cNvSpPr txBox="1"/>
          <p:nvPr>
            <p:ph idx="2" type="body"/>
          </p:nvPr>
        </p:nvSpPr>
        <p:spPr>
          <a:xfrm>
            <a:off x="6197600" y="1600201"/>
            <a:ext cx="53848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6"/>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rşılaştırma"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Quattrocento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7"/>
          <p:cNvSpPr txBox="1"/>
          <p:nvPr>
            <p:ph idx="1" type="body"/>
          </p:nvPr>
        </p:nvSpPr>
        <p:spPr>
          <a:xfrm>
            <a:off x="609600" y="1535113"/>
            <a:ext cx="5386917"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7"/>
          <p:cNvSpPr txBox="1"/>
          <p:nvPr>
            <p:ph idx="2" type="body"/>
          </p:nvPr>
        </p:nvSpPr>
        <p:spPr>
          <a:xfrm>
            <a:off x="609600" y="2174875"/>
            <a:ext cx="5386917"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7"/>
          <p:cNvSpPr txBox="1"/>
          <p:nvPr>
            <p:ph idx="3" type="body"/>
          </p:nvPr>
        </p:nvSpPr>
        <p:spPr>
          <a:xfrm>
            <a:off x="6193368" y="1535113"/>
            <a:ext cx="5389033"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7"/>
          <p:cNvSpPr txBox="1"/>
          <p:nvPr>
            <p:ph idx="4" type="body"/>
          </p:nvPr>
        </p:nvSpPr>
        <p:spPr>
          <a:xfrm>
            <a:off x="6193368" y="2174875"/>
            <a:ext cx="5389033"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7"/>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7"/>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Yalnızca Başlık"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8"/>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8"/>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İçerik"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609601" y="273050"/>
            <a:ext cx="4011084"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9"/>
          <p:cNvSpPr txBox="1"/>
          <p:nvPr>
            <p:ph idx="1" type="body"/>
          </p:nvPr>
        </p:nvSpPr>
        <p:spPr>
          <a:xfrm>
            <a:off x="4766733" y="273051"/>
            <a:ext cx="6815667"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9"/>
          <p:cNvSpPr txBox="1"/>
          <p:nvPr>
            <p:ph idx="2" type="body"/>
          </p:nvPr>
        </p:nvSpPr>
        <p:spPr>
          <a:xfrm>
            <a:off x="609601" y="1435101"/>
            <a:ext cx="4011084"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9"/>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şlıklı Resim"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2389717" y="4800600"/>
            <a:ext cx="73152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Quattrocento Sans"/>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0"/>
          <p:cNvSpPr/>
          <p:nvPr>
            <p:ph idx="2" type="pic"/>
          </p:nvPr>
        </p:nvSpPr>
        <p:spPr>
          <a:xfrm>
            <a:off x="2389717" y="612775"/>
            <a:ext cx="7315200" cy="4114800"/>
          </a:xfrm>
          <a:prstGeom prst="rect">
            <a:avLst/>
          </a:prstGeom>
          <a:noFill/>
          <a:ln>
            <a:noFill/>
          </a:ln>
        </p:spPr>
      </p:sp>
      <p:sp>
        <p:nvSpPr>
          <p:cNvPr id="68" name="Google Shape;68;p10"/>
          <p:cNvSpPr txBox="1"/>
          <p:nvPr>
            <p:ph idx="1" type="body"/>
          </p:nvPr>
        </p:nvSpPr>
        <p:spPr>
          <a:xfrm>
            <a:off x="2389717" y="5367338"/>
            <a:ext cx="73152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10"/>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0"/>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tr-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Quattrocento Sans"/>
              <a:buNone/>
              <a:defRPr b="0" i="0" sz="4400" u="none" cap="none" strike="noStrike">
                <a:solidFill>
                  <a:schemeClr val="dk1"/>
                </a:solidFill>
                <a:latin typeface="Quattrocento Sans"/>
                <a:ea typeface="Quattrocento Sans"/>
                <a:cs typeface="Quattrocento Sans"/>
                <a:sym typeface="Quattrocento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609600" y="1600201"/>
            <a:ext cx="109728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Quattrocento Sans"/>
                <a:ea typeface="Quattrocento Sans"/>
                <a:cs typeface="Quattrocento Sans"/>
                <a:sym typeface="Quattrocento Sans"/>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Quattrocento Sans"/>
                <a:ea typeface="Quattrocento Sans"/>
                <a:cs typeface="Quattrocento Sans"/>
                <a:sym typeface="Quattrocento Sans"/>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Quattrocento Sans"/>
                <a:ea typeface="Quattrocento Sans"/>
                <a:cs typeface="Quattrocento Sans"/>
                <a:sym typeface="Quattrocento Sans"/>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Quattrocento Sans"/>
                <a:ea typeface="Quattrocento Sans"/>
                <a:cs typeface="Quattrocento Sans"/>
                <a:sym typeface="Quattrocento Sans"/>
              </a:defRPr>
            </a:lvl9pPr>
          </a:lstStyle>
          <a:p/>
        </p:txBody>
      </p:sp>
      <p:sp>
        <p:nvSpPr>
          <p:cNvPr id="12" name="Google Shape;12;p1"/>
          <p:cNvSpPr txBox="1"/>
          <p:nvPr>
            <p:ph idx="10" type="dt"/>
          </p:nvPr>
        </p:nvSpPr>
        <p:spPr>
          <a:xfrm>
            <a:off x="609600" y="6356351"/>
            <a:ext cx="284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3" name="Google Shape;13;p1"/>
          <p:cNvSpPr txBox="1"/>
          <p:nvPr>
            <p:ph idx="11" type="ftr"/>
          </p:nvPr>
        </p:nvSpPr>
        <p:spPr>
          <a:xfrm>
            <a:off x="4165600" y="6356351"/>
            <a:ext cx="3860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Quattrocento Sans"/>
                <a:ea typeface="Quattrocento Sans"/>
                <a:cs typeface="Quattrocento Sans"/>
                <a:sym typeface="Quattrocento Sans"/>
              </a:defRPr>
            </a:lvl1pPr>
            <a:lvl2pPr lvl="1"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2pPr>
            <a:lvl3pPr lvl="2"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3pPr>
            <a:lvl4pPr lvl="3"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4pPr>
            <a:lvl5pPr lvl="4"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5pPr>
            <a:lvl6pPr lvl="5"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6pPr>
            <a:lvl7pPr lvl="6"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7pPr>
            <a:lvl8pPr lvl="7"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8pPr>
            <a:lvl9pPr lvl="8" marR="0" rtl="0" algn="l">
              <a:spcBef>
                <a:spcPts val="0"/>
              </a:spcBef>
              <a:spcAft>
                <a:spcPts val="0"/>
              </a:spcAft>
              <a:buSzPts val="1400"/>
              <a:buNone/>
              <a:defRPr b="0" i="0" sz="1800" u="none" cap="none" strike="noStrike">
                <a:solidFill>
                  <a:schemeClr val="dk1"/>
                </a:solidFill>
                <a:latin typeface="Quattrocento Sans"/>
                <a:ea typeface="Quattrocento Sans"/>
                <a:cs typeface="Quattrocento Sans"/>
                <a:sym typeface="Quattrocento Sans"/>
              </a:defRPr>
            </a:lvl9pPr>
          </a:lstStyle>
          <a:p/>
        </p:txBody>
      </p:sp>
      <p:sp>
        <p:nvSpPr>
          <p:cNvPr id="14" name="Google Shape;14;p1"/>
          <p:cNvSpPr txBox="1"/>
          <p:nvPr>
            <p:ph idx="12" type="sldNum"/>
          </p:nvPr>
        </p:nvSpPr>
        <p:spPr>
          <a:xfrm>
            <a:off x="8737600" y="6356351"/>
            <a:ext cx="28448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1pPr>
            <a:lvl2pPr indent="0" lvl="1"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2pPr>
            <a:lvl3pPr indent="0" lvl="2"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3pPr>
            <a:lvl4pPr indent="0" lvl="3"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4pPr>
            <a:lvl5pPr indent="0" lvl="4"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5pPr>
            <a:lvl6pPr indent="0" lvl="5"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6pPr>
            <a:lvl7pPr indent="0" lvl="6"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7pPr>
            <a:lvl8pPr indent="0" lvl="7"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8pPr>
            <a:lvl9pPr indent="0" lvl="8" marL="0" marR="0" rtl="0" algn="r">
              <a:spcBef>
                <a:spcPts val="0"/>
              </a:spcBef>
              <a:buNone/>
              <a:defRPr b="0" i="0" sz="1200" u="none" cap="none" strike="noStrike">
                <a:solidFill>
                  <a:srgbClr val="888888"/>
                </a:solidFill>
                <a:latin typeface="Quattrocento Sans"/>
                <a:ea typeface="Quattrocento Sans"/>
                <a:cs typeface="Quattrocento Sans"/>
                <a:sym typeface="Quattrocento Sans"/>
              </a:defRPr>
            </a:lvl9pPr>
          </a:lstStyle>
          <a:p>
            <a:pPr indent="0" lvl="0" marL="0" rtl="0" algn="r">
              <a:spcBef>
                <a:spcPts val="0"/>
              </a:spcBef>
              <a:spcAft>
                <a:spcPts val="0"/>
              </a:spcAft>
              <a:buNone/>
            </a:pPr>
            <a:fld id="{00000000-1234-1234-1234-123412341234}" type="slidenum">
              <a:rPr lang="tr-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6.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0.gif"/><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9.jpg"/><Relationship Id="rId4" Type="http://schemas.openxmlformats.org/officeDocument/2006/relationships/hyperlink" Target="https://drive.google.com/file/d/1R2lBB1bbxGXk4ozxQW2dRuql6BY9m-ey/view?usp=sharing" TargetMode="External"/><Relationship Id="rId5" Type="http://schemas.openxmlformats.org/officeDocument/2006/relationships/image" Target="../media/image2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3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6.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3.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0.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5.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41.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4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6.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39.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5.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43.jpg"/><Relationship Id="rId4" Type="http://schemas.openxmlformats.org/officeDocument/2006/relationships/image" Target="../media/image40.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51.jpg"/><Relationship Id="rId4" Type="http://schemas.openxmlformats.org/officeDocument/2006/relationships/image" Target="../media/image57.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48.jpg"/><Relationship Id="rId4" Type="http://schemas.openxmlformats.org/officeDocument/2006/relationships/image" Target="../media/image54.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47.jpg"/><Relationship Id="rId4" Type="http://schemas.openxmlformats.org/officeDocument/2006/relationships/image" Target="../media/image52.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59.jpg"/><Relationship Id="rId4" Type="http://schemas.openxmlformats.org/officeDocument/2006/relationships/image" Target="../media/image49.jp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 Id="rId3" Type="http://schemas.openxmlformats.org/officeDocument/2006/relationships/image" Target="../media/image58.jpg"/><Relationship Id="rId4" Type="http://schemas.openxmlformats.org/officeDocument/2006/relationships/image" Target="../media/image5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53.jpg"/><Relationship Id="rId4" Type="http://schemas.openxmlformats.org/officeDocument/2006/relationships/image" Target="../media/image5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 Id="rId3" Type="http://schemas.openxmlformats.org/officeDocument/2006/relationships/image" Target="../media/image55.jpg"/><Relationship Id="rId4" Type="http://schemas.openxmlformats.org/officeDocument/2006/relationships/image" Target="../media/image61.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 Id="rId3" Type="http://schemas.openxmlformats.org/officeDocument/2006/relationships/image" Target="../media/image65.jpg"/><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 Id="rId3" Type="http://schemas.openxmlformats.org/officeDocument/2006/relationships/image" Target="../media/image60.jpg"/><Relationship Id="rId4" Type="http://schemas.openxmlformats.org/officeDocument/2006/relationships/image" Target="../media/image7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 Id="rId3" Type="http://schemas.openxmlformats.org/officeDocument/2006/relationships/image" Target="../media/image71.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6.xml"/><Relationship Id="rId3" Type="http://schemas.openxmlformats.org/officeDocument/2006/relationships/image" Target="../media/image80.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64.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8.xml"/><Relationship Id="rId3" Type="http://schemas.openxmlformats.org/officeDocument/2006/relationships/image" Target="../media/image63.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 Id="rId3" Type="http://schemas.openxmlformats.org/officeDocument/2006/relationships/image" Target="../media/image6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8.jp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 Id="rId3" Type="http://schemas.openxmlformats.org/officeDocument/2006/relationships/image" Target="../media/image67.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1.xml"/><Relationship Id="rId3" Type="http://schemas.openxmlformats.org/officeDocument/2006/relationships/image" Target="../media/image73.jp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 Id="rId3" Type="http://schemas.openxmlformats.org/officeDocument/2006/relationships/image" Target="../media/image75.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image" Target="../media/image69.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4.xml"/><Relationship Id="rId3" Type="http://schemas.openxmlformats.org/officeDocument/2006/relationships/image" Target="../media/image6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 Id="rId3" Type="http://schemas.openxmlformats.org/officeDocument/2006/relationships/image" Target="../media/image76.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 Id="rId3" Type="http://schemas.openxmlformats.org/officeDocument/2006/relationships/image" Target="../media/image70.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 Id="rId3" Type="http://schemas.openxmlformats.org/officeDocument/2006/relationships/image" Target="../media/image8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 Id="rId3" Type="http://schemas.openxmlformats.org/officeDocument/2006/relationships/image" Target="../media/image72.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9.xml"/><Relationship Id="rId3" Type="http://schemas.openxmlformats.org/officeDocument/2006/relationships/image" Target="../media/image8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3.jp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 Id="rId3" Type="http://schemas.openxmlformats.org/officeDocument/2006/relationships/image" Target="../media/image78.jp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 Id="rId3" Type="http://schemas.openxmlformats.org/officeDocument/2006/relationships/image" Target="../media/image7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2.xml"/><Relationship Id="rId3" Type="http://schemas.openxmlformats.org/officeDocument/2006/relationships/image" Target="../media/image90.jp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3.xml"/><Relationship Id="rId3" Type="http://schemas.openxmlformats.org/officeDocument/2006/relationships/image" Target="../media/image83.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 Id="rId3" Type="http://schemas.openxmlformats.org/officeDocument/2006/relationships/image" Target="../media/image79.jp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 Id="rId3" Type="http://schemas.openxmlformats.org/officeDocument/2006/relationships/image" Target="../media/image82.jp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 Id="rId3" Type="http://schemas.openxmlformats.org/officeDocument/2006/relationships/image" Target="../media/image87.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 Id="rId3" Type="http://schemas.openxmlformats.org/officeDocument/2006/relationships/image" Target="../media/image84.jp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8.xml"/><Relationship Id="rId3" Type="http://schemas.openxmlformats.org/officeDocument/2006/relationships/image" Target="../media/image92.jp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 Id="rId3" Type="http://schemas.openxmlformats.org/officeDocument/2006/relationships/image" Target="../media/image8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4.jp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 Id="rId3" Type="http://schemas.openxmlformats.org/officeDocument/2006/relationships/image" Target="../media/image88.jp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 Id="rId3" Type="http://schemas.openxmlformats.org/officeDocument/2006/relationships/image" Target="../media/image91.jp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 Id="rId3" Type="http://schemas.openxmlformats.org/officeDocument/2006/relationships/image" Target="../media/image85.jp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 Id="rId3" Type="http://schemas.openxmlformats.org/officeDocument/2006/relationships/image" Target="../media/image93.jp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 Id="rId3" Type="http://schemas.openxmlformats.org/officeDocument/2006/relationships/image" Target="../media/image96.jp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 Id="rId3" Type="http://schemas.openxmlformats.org/officeDocument/2006/relationships/image" Target="../media/image102.jp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 Id="rId3" Type="http://schemas.openxmlformats.org/officeDocument/2006/relationships/image" Target="../media/image97.jp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7.xml"/><Relationship Id="rId3" Type="http://schemas.openxmlformats.org/officeDocument/2006/relationships/image" Target="../media/image103.jp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8.xml"/><Relationship Id="rId3" Type="http://schemas.openxmlformats.org/officeDocument/2006/relationships/image" Target="../media/image95.jp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 Id="rId3" Type="http://schemas.openxmlformats.org/officeDocument/2006/relationships/image" Target="../media/image9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jp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 Id="rId3" Type="http://schemas.openxmlformats.org/officeDocument/2006/relationships/image" Target="../media/image100.jp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 Id="rId3" Type="http://schemas.openxmlformats.org/officeDocument/2006/relationships/image" Target="../media/image98.jp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 Id="rId3" Type="http://schemas.openxmlformats.org/officeDocument/2006/relationships/image" Target="../media/image104.jp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3.xml"/><Relationship Id="rId3" Type="http://schemas.openxmlformats.org/officeDocument/2006/relationships/image" Target="../media/image99.jp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 Id="rId3" Type="http://schemas.openxmlformats.org/officeDocument/2006/relationships/image" Target="../media/image10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pic>
        <p:nvPicPr>
          <p:cNvPr descr="C:\Users\hp\Desktop\Ekran Alıntısı.PNG" id="88" name="Google Shape;88;p13"/>
          <p:cNvPicPr preferRelativeResize="0"/>
          <p:nvPr/>
        </p:nvPicPr>
        <p:blipFill rotWithShape="1">
          <a:blip r:embed="rId3">
            <a:alphaModFix/>
          </a:blip>
          <a:srcRect b="0" l="0" r="0" t="0"/>
          <a:stretch/>
        </p:blipFill>
        <p:spPr>
          <a:xfrm>
            <a:off x="1662764" y="0"/>
            <a:ext cx="8739765"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descr="bandicam 2019-06-26 11-00-56-741" id="139" name="Google Shape;139;p22"/>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pic>
        <p:nvPicPr>
          <p:cNvPr descr="bandicam 2019-06-26 11-00-58-604" id="144" name="Google Shape;144;p23"/>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bandicam 2019-06-26 11-00-59-988" id="149" name="Google Shape;149;p24"/>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pic>
        <p:nvPicPr>
          <p:cNvPr descr="bandicam 2019-06-26 11-01-01-317" id="154" name="Google Shape;154;p25"/>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bandicam 2019-06-26 11-01-03-223" id="159" name="Google Shape;159;p26"/>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609600" y="22606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4000"/>
              <a:buFont typeface="Quattrocento Sans"/>
              <a:buNone/>
            </a:pPr>
            <a:r>
              <a:rPr lang="tr-TR" sz="4000">
                <a:solidFill>
                  <a:srgbClr val="0070C0"/>
                </a:solidFill>
              </a:rPr>
              <a:t>Dişilerde Üreme  Organları</a:t>
            </a:r>
            <a:br>
              <a:rPr lang="tr-TR" sz="4000">
                <a:solidFill>
                  <a:srgbClr val="0070C0"/>
                </a:solidFill>
              </a:rPr>
            </a:br>
            <a:endParaRPr sz="4000">
              <a:solidFill>
                <a:srgbClr val="0070C0"/>
              </a:solidFill>
            </a:endParaRPr>
          </a:p>
        </p:txBody>
      </p:sp>
      <p:pic>
        <p:nvPicPr>
          <p:cNvPr descr="bandicam 2019-06-26 11-01-11-253" id="165" name="Google Shape;165;p27"/>
          <p:cNvPicPr preferRelativeResize="0"/>
          <p:nvPr/>
        </p:nvPicPr>
        <p:blipFill rotWithShape="1">
          <a:blip r:embed="rId3">
            <a:alphaModFix/>
          </a:blip>
          <a:srcRect b="27453" l="16517" r="13540" t="20484"/>
          <a:stretch/>
        </p:blipFill>
        <p:spPr>
          <a:xfrm>
            <a:off x="1832225" y="1099334"/>
            <a:ext cx="8527550" cy="490077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8"/>
          <p:cNvSpPr txBox="1"/>
          <p:nvPr>
            <p:ph type="title"/>
          </p:nvPr>
        </p:nvSpPr>
        <p:spPr>
          <a:xfrm>
            <a:off x="609600" y="226068"/>
            <a:ext cx="10972800" cy="11430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rgbClr val="0070C0"/>
              </a:buClr>
              <a:buSzPts val="4000"/>
              <a:buFont typeface="Quattrocento Sans"/>
              <a:buNone/>
            </a:pPr>
            <a:r>
              <a:rPr lang="tr-TR" sz="4000">
                <a:solidFill>
                  <a:srgbClr val="0070C0"/>
                </a:solidFill>
              </a:rPr>
              <a:t>Dişilerde Üreme Organları</a:t>
            </a:r>
            <a:br>
              <a:rPr lang="tr-TR" sz="4000">
                <a:solidFill>
                  <a:srgbClr val="0070C0"/>
                </a:solidFill>
              </a:rPr>
            </a:br>
            <a:endParaRPr sz="4000">
              <a:solidFill>
                <a:srgbClr val="0070C0"/>
              </a:solidFill>
            </a:endParaRPr>
          </a:p>
        </p:txBody>
      </p:sp>
      <p:sp>
        <p:nvSpPr>
          <p:cNvPr id="171" name="Google Shape;171;p28"/>
          <p:cNvSpPr txBox="1"/>
          <p:nvPr>
            <p:ph idx="1" type="body"/>
          </p:nvPr>
        </p:nvSpPr>
        <p:spPr>
          <a:xfrm>
            <a:off x="825909" y="1748466"/>
            <a:ext cx="10540181" cy="272599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70C0"/>
              </a:buClr>
              <a:buSzPts val="2400"/>
              <a:buNone/>
            </a:pPr>
            <a:r>
              <a:rPr lang="tr-TR" sz="2400">
                <a:solidFill>
                  <a:srgbClr val="0070C0"/>
                </a:solidFill>
              </a:rPr>
              <a:t>Yumurtalıklar: </a:t>
            </a:r>
            <a:r>
              <a:rPr lang="tr-TR" sz="2400"/>
              <a:t>İki tanedir. Yumurta üretir. Vücut içindedir.</a:t>
            </a:r>
            <a:endParaRPr/>
          </a:p>
          <a:p>
            <a:pPr indent="0" lvl="0" marL="0" rtl="0" algn="l">
              <a:spcBef>
                <a:spcPts val="480"/>
              </a:spcBef>
              <a:spcAft>
                <a:spcPts val="0"/>
              </a:spcAft>
              <a:buClr>
                <a:srgbClr val="0070C0"/>
              </a:buClr>
              <a:buSzPts val="2400"/>
              <a:buNone/>
            </a:pPr>
            <a:r>
              <a:rPr lang="tr-TR" sz="2400">
                <a:solidFill>
                  <a:srgbClr val="0070C0"/>
                </a:solidFill>
              </a:rPr>
              <a:t>Yumurta kanalı: </a:t>
            </a:r>
            <a:r>
              <a:rPr lang="tr-TR" sz="2400"/>
              <a:t>Yumurtayla spermin döllenmesi burada gerçekleşir.</a:t>
            </a:r>
            <a:endParaRPr/>
          </a:p>
          <a:p>
            <a:pPr indent="0" lvl="0" marL="0" rtl="0" algn="l">
              <a:spcBef>
                <a:spcPts val="480"/>
              </a:spcBef>
              <a:spcAft>
                <a:spcPts val="0"/>
              </a:spcAft>
              <a:buClr>
                <a:srgbClr val="0070C0"/>
              </a:buClr>
              <a:buSzPts val="2400"/>
              <a:buNone/>
            </a:pPr>
            <a:r>
              <a:rPr lang="tr-TR" sz="2400">
                <a:solidFill>
                  <a:srgbClr val="0070C0"/>
                </a:solidFill>
              </a:rPr>
              <a:t>Döl yatağı(rahim): </a:t>
            </a:r>
            <a:r>
              <a:rPr lang="tr-TR" sz="2400"/>
              <a:t>Döllenmiş yumurta olan zigot gelişimini döl yatağında tamamlar.</a:t>
            </a:r>
            <a:endParaRPr/>
          </a:p>
          <a:p>
            <a:pPr indent="0" lvl="0" marL="0" rtl="0" algn="l">
              <a:spcBef>
                <a:spcPts val="480"/>
              </a:spcBef>
              <a:spcAft>
                <a:spcPts val="0"/>
              </a:spcAft>
              <a:buClr>
                <a:srgbClr val="0070C0"/>
              </a:buClr>
              <a:buSzPts val="2400"/>
              <a:buNone/>
            </a:pPr>
            <a:r>
              <a:rPr lang="tr-TR" sz="2400">
                <a:solidFill>
                  <a:srgbClr val="0070C0"/>
                </a:solidFill>
              </a:rPr>
              <a:t>Vajina (döl yolu): </a:t>
            </a:r>
            <a:r>
              <a:rPr lang="tr-TR" sz="2400"/>
              <a:t>İdrarın ve döllenmemiş yumurtanın dışarı atıldığı kısımdır. Dış ortam ve döl yatağı arasında bağlantı sağlar.</a:t>
            </a:r>
            <a:endParaRPr/>
          </a:p>
          <a:p>
            <a:pPr indent="0" lvl="0" marL="0" rtl="0" algn="l">
              <a:spcBef>
                <a:spcPts val="480"/>
              </a:spcBef>
              <a:spcAft>
                <a:spcPts val="0"/>
              </a:spcAft>
              <a:buClr>
                <a:schemeClr val="dk1"/>
              </a:buClr>
              <a:buSzPts val="2400"/>
              <a:buNone/>
            </a:pPr>
            <a:r>
              <a:t/>
            </a:r>
            <a:endParaRPr sz="2400"/>
          </a:p>
          <a:p>
            <a:pPr indent="0" lvl="0" marL="0" rtl="0" algn="l">
              <a:spcBef>
                <a:spcPts val="480"/>
              </a:spcBef>
              <a:spcAft>
                <a:spcPts val="0"/>
              </a:spcAft>
              <a:buClr>
                <a:schemeClr val="dk1"/>
              </a:buClr>
              <a:buSzPts val="2400"/>
              <a:buNone/>
            </a:pPr>
            <a:r>
              <a:t/>
            </a:r>
            <a:endParaRPr sz="24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ph type="title"/>
          </p:nvPr>
        </p:nvSpPr>
        <p:spPr>
          <a:xfrm>
            <a:off x="433753" y="221884"/>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70C0"/>
              </a:buClr>
              <a:buSzPct val="100000"/>
              <a:buFont typeface="Quattrocento Sans"/>
              <a:buNone/>
            </a:pPr>
            <a:r>
              <a:rPr lang="tr-TR">
                <a:solidFill>
                  <a:srgbClr val="0070C0"/>
                </a:solidFill>
              </a:rPr>
              <a:t>Erkeklerde Üreme Organları</a:t>
            </a:r>
            <a:br>
              <a:rPr lang="tr-TR">
                <a:solidFill>
                  <a:srgbClr val="0070C0"/>
                </a:solidFill>
              </a:rPr>
            </a:br>
            <a:endParaRPr/>
          </a:p>
        </p:txBody>
      </p:sp>
      <p:pic>
        <p:nvPicPr>
          <p:cNvPr descr="bandicam 2019-06-26 11-02-15-532" id="177" name="Google Shape;177;p29"/>
          <p:cNvPicPr preferRelativeResize="0"/>
          <p:nvPr/>
        </p:nvPicPr>
        <p:blipFill rotWithShape="1">
          <a:blip r:embed="rId3">
            <a:alphaModFix/>
          </a:blip>
          <a:srcRect b="29694" l="20385" r="26422" t="28254"/>
          <a:stretch/>
        </p:blipFill>
        <p:spPr>
          <a:xfrm>
            <a:off x="1808252" y="1125021"/>
            <a:ext cx="8327204" cy="46747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ph type="title"/>
          </p:nvPr>
        </p:nvSpPr>
        <p:spPr>
          <a:xfrm>
            <a:off x="609600" y="274638"/>
            <a:ext cx="10972800" cy="1143000"/>
          </a:xfrm>
          <a:prstGeom prst="rect">
            <a:avLst/>
          </a:prstGeom>
          <a:noFill/>
          <a:ln>
            <a:noFill/>
          </a:ln>
        </p:spPr>
        <p:txBody>
          <a:bodyPr anchorCtr="0" anchor="ctr" bIns="45700" lIns="91425" spcFirstLastPara="1" rIns="91425" wrap="square" tIns="45700">
            <a:normAutofit fontScale="90000"/>
          </a:bodyPr>
          <a:lstStyle/>
          <a:p>
            <a:pPr indent="0" lvl="0" marL="0" rtl="0" algn="ctr">
              <a:spcBef>
                <a:spcPts val="0"/>
              </a:spcBef>
              <a:spcAft>
                <a:spcPts val="0"/>
              </a:spcAft>
              <a:buClr>
                <a:srgbClr val="0070C0"/>
              </a:buClr>
              <a:buSzPct val="100000"/>
              <a:buFont typeface="Quattrocento Sans"/>
              <a:buNone/>
            </a:pPr>
            <a:r>
              <a:rPr lang="tr-TR">
                <a:solidFill>
                  <a:srgbClr val="0070C0"/>
                </a:solidFill>
              </a:rPr>
              <a:t>Erkeklerde Üreme Organları</a:t>
            </a:r>
            <a:br>
              <a:rPr lang="tr-TR">
                <a:solidFill>
                  <a:srgbClr val="0070C0"/>
                </a:solidFill>
              </a:rPr>
            </a:br>
            <a:endParaRPr/>
          </a:p>
        </p:txBody>
      </p:sp>
      <p:sp>
        <p:nvSpPr>
          <p:cNvPr id="183" name="Google Shape;183;p30"/>
          <p:cNvSpPr txBox="1"/>
          <p:nvPr>
            <p:ph idx="1" type="body"/>
          </p:nvPr>
        </p:nvSpPr>
        <p:spPr>
          <a:xfrm>
            <a:off x="679939" y="1913887"/>
            <a:ext cx="10972800" cy="4525963"/>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70C0"/>
              </a:buClr>
              <a:buSzPts val="2400"/>
              <a:buNone/>
            </a:pPr>
            <a:r>
              <a:rPr lang="tr-TR" sz="2400">
                <a:solidFill>
                  <a:srgbClr val="0070C0"/>
                </a:solidFill>
              </a:rPr>
              <a:t>Testisler: </a:t>
            </a:r>
            <a:r>
              <a:rPr lang="tr-TR" sz="2400"/>
              <a:t>İki tanedir. Sperm üretir. Vücut dışındadır.</a:t>
            </a:r>
            <a:endParaRPr/>
          </a:p>
          <a:p>
            <a:pPr indent="0" lvl="0" marL="0" rtl="0" algn="l">
              <a:spcBef>
                <a:spcPts val="480"/>
              </a:spcBef>
              <a:spcAft>
                <a:spcPts val="0"/>
              </a:spcAft>
              <a:buClr>
                <a:srgbClr val="0070C0"/>
              </a:buClr>
              <a:buSzPts val="2400"/>
              <a:buNone/>
            </a:pPr>
            <a:r>
              <a:rPr lang="tr-TR" sz="2400">
                <a:solidFill>
                  <a:srgbClr val="0070C0"/>
                </a:solidFill>
              </a:rPr>
              <a:t>Sperm kanalı: </a:t>
            </a:r>
            <a:r>
              <a:rPr lang="tr-TR" sz="2400"/>
              <a:t>Spermler olgunlaştıktan sonra sperm kanalından dışarı atılır.</a:t>
            </a:r>
            <a:endParaRPr/>
          </a:p>
          <a:p>
            <a:pPr indent="0" lvl="0" marL="0" rtl="0" algn="l">
              <a:spcBef>
                <a:spcPts val="480"/>
              </a:spcBef>
              <a:spcAft>
                <a:spcPts val="0"/>
              </a:spcAft>
              <a:buClr>
                <a:srgbClr val="0070C0"/>
              </a:buClr>
              <a:buSzPts val="2400"/>
              <a:buNone/>
            </a:pPr>
            <a:r>
              <a:rPr lang="tr-TR" sz="2400">
                <a:solidFill>
                  <a:srgbClr val="0070C0"/>
                </a:solidFill>
              </a:rPr>
              <a:t>Salgı bezleri: </a:t>
            </a:r>
            <a:r>
              <a:rPr lang="tr-TR" sz="2400"/>
              <a:t>Salgılanan salgılar spermlerin atılmasını kolaylaştırır.</a:t>
            </a:r>
            <a:endParaRPr/>
          </a:p>
          <a:p>
            <a:pPr indent="0" lvl="0" marL="0" rtl="0" algn="l">
              <a:spcBef>
                <a:spcPts val="480"/>
              </a:spcBef>
              <a:spcAft>
                <a:spcPts val="0"/>
              </a:spcAft>
              <a:buClr>
                <a:srgbClr val="0070C0"/>
              </a:buClr>
              <a:buSzPts val="2400"/>
              <a:buNone/>
            </a:pPr>
            <a:r>
              <a:rPr lang="tr-TR" sz="2400">
                <a:solidFill>
                  <a:srgbClr val="0070C0"/>
                </a:solidFill>
              </a:rPr>
              <a:t>Penis: </a:t>
            </a:r>
            <a:r>
              <a:rPr lang="tr-TR" sz="2400"/>
              <a:t>İdrarın ve spermin vücut dışına atılmasını sağlar.</a:t>
            </a:r>
            <a:endParaRPr/>
          </a:p>
          <a:p>
            <a:pPr indent="0" lvl="0" marL="0" rtl="0" algn="l">
              <a:spcBef>
                <a:spcPts val="480"/>
              </a:spcBef>
              <a:spcAft>
                <a:spcPts val="0"/>
              </a:spcAft>
              <a:buClr>
                <a:schemeClr val="dk1"/>
              </a:buClr>
              <a:buSzPts val="2400"/>
              <a:buNone/>
            </a:pPr>
            <a:r>
              <a:t/>
            </a:r>
            <a:endParaRPr sz="2400"/>
          </a:p>
          <a:p>
            <a:pPr indent="0" lvl="0" marL="0" rtl="0" algn="l">
              <a:spcBef>
                <a:spcPts val="480"/>
              </a:spcBef>
              <a:spcAft>
                <a:spcPts val="0"/>
              </a:spcAft>
              <a:buClr>
                <a:schemeClr val="dk1"/>
              </a:buClr>
              <a:buSzPts val="2400"/>
              <a:buNone/>
            </a:pPr>
            <a:r>
              <a:t/>
            </a:r>
            <a:endParaRPr sz="2400">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nvSpPr>
        <p:spPr>
          <a:xfrm>
            <a:off x="1531051" y="1579667"/>
            <a:ext cx="9940412" cy="193899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tr-TR" sz="2400" u="none" cap="none" strike="noStrike">
                <a:solidFill>
                  <a:schemeClr val="dk1"/>
                </a:solidFill>
                <a:latin typeface="Quattrocento Sans"/>
                <a:ea typeface="Quattrocento Sans"/>
                <a:cs typeface="Quattrocento Sans"/>
                <a:sym typeface="Quattrocento Sans"/>
              </a:rPr>
              <a:t>Üreme sistemi temizliği, hijyeni hem sağlık açısından son derece önemli bir konudur. Üreme sistemi; yapısı itibari ile hijyenin iyi bir şekilde sağlanamaması durumunda kaşıntı, yanma, batma, koku gibi istenmeyen sorunları beraberinde getirir. Hatta üreme sistemi enfeksiyonları, kısırlığa kadar giden üreme organlarının hastalıklarına dahi yol açabilir.</a:t>
            </a:r>
            <a:endParaRPr sz="2400">
              <a:solidFill>
                <a:schemeClr val="dk1"/>
              </a:solidFill>
              <a:latin typeface="Quattrocento Sans"/>
              <a:ea typeface="Quattrocento Sans"/>
              <a:cs typeface="Quattrocento Sans"/>
              <a:sym typeface="Quattrocento Sans"/>
            </a:endParaRPr>
          </a:p>
        </p:txBody>
      </p:sp>
      <p:pic>
        <p:nvPicPr>
          <p:cNvPr id="189" name="Google Shape;189;p31"/>
          <p:cNvPicPr preferRelativeResize="0"/>
          <p:nvPr/>
        </p:nvPicPr>
        <p:blipFill rotWithShape="1">
          <a:blip r:embed="rId3">
            <a:alphaModFix/>
          </a:blip>
          <a:srcRect b="0" l="0" r="0" t="0"/>
          <a:stretch/>
        </p:blipFill>
        <p:spPr>
          <a:xfrm>
            <a:off x="505932" y="2232320"/>
            <a:ext cx="816935" cy="84741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ctrTitle"/>
          </p:nvPr>
        </p:nvSpPr>
        <p:spPr>
          <a:xfrm>
            <a:off x="914400" y="370452"/>
            <a:ext cx="10363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B0F0"/>
              </a:buClr>
              <a:buSzPts val="4000"/>
              <a:buFont typeface="Quattrocento Sans"/>
              <a:buNone/>
            </a:pPr>
            <a:r>
              <a:rPr lang="tr-TR" sz="4000">
                <a:solidFill>
                  <a:srgbClr val="00B0F0"/>
                </a:solidFill>
              </a:rPr>
              <a:t>İNSANDA ÜREME, BÜYÜME VE GELİŞME</a:t>
            </a:r>
            <a:endParaRPr sz="4000">
              <a:solidFill>
                <a:srgbClr val="00B0F0"/>
              </a:solidFill>
            </a:endParaRPr>
          </a:p>
        </p:txBody>
      </p:sp>
      <p:pic>
        <p:nvPicPr>
          <p:cNvPr id="94" name="Google Shape;94;p14"/>
          <p:cNvPicPr preferRelativeResize="0"/>
          <p:nvPr/>
        </p:nvPicPr>
        <p:blipFill rotWithShape="1">
          <a:blip r:embed="rId3">
            <a:alphaModFix/>
          </a:blip>
          <a:srcRect b="0" l="0" r="0" t="0"/>
          <a:stretch/>
        </p:blipFill>
        <p:spPr>
          <a:xfrm>
            <a:off x="0" y="1840477"/>
            <a:ext cx="12192000" cy="3657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2"/>
          <p:cNvSpPr txBox="1"/>
          <p:nvPr>
            <p:ph type="title"/>
          </p:nvPr>
        </p:nvSpPr>
        <p:spPr>
          <a:xfrm>
            <a:off x="476036" y="56509"/>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3600"/>
              <a:buFont typeface="Quattrocento Sans"/>
              <a:buNone/>
            </a:pPr>
            <a:r>
              <a:rPr lang="tr-TR" sz="3600">
                <a:solidFill>
                  <a:srgbClr val="0070C0"/>
                </a:solidFill>
              </a:rPr>
              <a:t>Zigottan Embriyoya</a:t>
            </a:r>
            <a:endParaRPr sz="3600">
              <a:solidFill>
                <a:srgbClr val="0070C0"/>
              </a:solidFill>
            </a:endParaRPr>
          </a:p>
        </p:txBody>
      </p:sp>
      <p:sp>
        <p:nvSpPr>
          <p:cNvPr id="195" name="Google Shape;195;p32"/>
          <p:cNvSpPr txBox="1"/>
          <p:nvPr>
            <p:ph idx="1" type="body"/>
          </p:nvPr>
        </p:nvSpPr>
        <p:spPr>
          <a:xfrm>
            <a:off x="609600" y="1199509"/>
            <a:ext cx="11246778"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tr-TR" sz="2400"/>
              <a:t>Yumurta ile sperm dişinin </a:t>
            </a:r>
            <a:r>
              <a:rPr lang="tr-TR" sz="2400">
                <a:solidFill>
                  <a:srgbClr val="0070C0"/>
                </a:solidFill>
              </a:rPr>
              <a:t>yumurta kanalında </a:t>
            </a:r>
            <a:r>
              <a:rPr lang="tr-TR" sz="2400"/>
              <a:t>birleşerek </a:t>
            </a:r>
            <a:r>
              <a:rPr lang="tr-TR" sz="2400">
                <a:solidFill>
                  <a:srgbClr val="0070C0"/>
                </a:solidFill>
              </a:rPr>
              <a:t>döllenme</a:t>
            </a:r>
            <a:r>
              <a:rPr lang="tr-TR" sz="2400"/>
              <a:t> olayını sağlar. Döllenme sonucu oluşan yapıya </a:t>
            </a:r>
            <a:r>
              <a:rPr lang="tr-TR" sz="2400">
                <a:solidFill>
                  <a:srgbClr val="0070C0"/>
                </a:solidFill>
              </a:rPr>
              <a:t>zigot </a:t>
            </a:r>
            <a:r>
              <a:rPr lang="tr-TR" sz="2400"/>
              <a:t>denir. Zigot annenin </a:t>
            </a:r>
            <a:r>
              <a:rPr lang="tr-TR" sz="2400">
                <a:solidFill>
                  <a:srgbClr val="0070C0"/>
                </a:solidFill>
              </a:rPr>
              <a:t>döl yatağına </a:t>
            </a:r>
            <a:r>
              <a:rPr lang="tr-TR" sz="2400"/>
              <a:t>tutunarak burada gelişimini sürdürür. Zigotun gelişmesi sonucu </a:t>
            </a:r>
            <a:r>
              <a:rPr lang="tr-TR" sz="2400">
                <a:solidFill>
                  <a:srgbClr val="0070C0"/>
                </a:solidFill>
              </a:rPr>
              <a:t>embriyo</a:t>
            </a:r>
            <a:r>
              <a:rPr lang="tr-TR" sz="2400"/>
              <a:t> oluşur. İki aydan sonra embriyo, </a:t>
            </a:r>
            <a:r>
              <a:rPr lang="tr-TR" sz="2400">
                <a:solidFill>
                  <a:srgbClr val="0070C0"/>
                </a:solidFill>
              </a:rPr>
              <a:t>fetüs </a:t>
            </a:r>
            <a:r>
              <a:rPr lang="tr-TR" sz="2400"/>
              <a:t>adını alır. Yaklaşık 40 hafta (9 ay 10 gün) sonunda bebek dünyaya gelir</a:t>
            </a:r>
            <a:r>
              <a:rPr lang="tr-TR"/>
              <a:t>.</a:t>
            </a:r>
            <a:endParaRPr/>
          </a:p>
        </p:txBody>
      </p:sp>
      <p:pic>
        <p:nvPicPr>
          <p:cNvPr id="196" name="Google Shape;196;p32"/>
          <p:cNvPicPr preferRelativeResize="0"/>
          <p:nvPr/>
        </p:nvPicPr>
        <p:blipFill rotWithShape="1">
          <a:blip r:embed="rId3">
            <a:alphaModFix/>
          </a:blip>
          <a:srcRect b="0" l="0" r="0" t="0"/>
          <a:stretch/>
        </p:blipFill>
        <p:spPr>
          <a:xfrm>
            <a:off x="898198" y="3462490"/>
            <a:ext cx="6652976" cy="3120205"/>
          </a:xfrm>
          <a:prstGeom prst="rect">
            <a:avLst/>
          </a:prstGeom>
          <a:noFill/>
          <a:ln>
            <a:noFill/>
          </a:ln>
        </p:spPr>
      </p:pic>
      <p:pic>
        <p:nvPicPr>
          <p:cNvPr id="197" name="Google Shape;197;p32"/>
          <p:cNvPicPr preferRelativeResize="0"/>
          <p:nvPr/>
        </p:nvPicPr>
        <p:blipFill rotWithShape="1">
          <a:blip r:embed="rId4">
            <a:alphaModFix/>
          </a:blip>
          <a:srcRect b="0" l="0" r="0" t="0"/>
          <a:stretch/>
        </p:blipFill>
        <p:spPr>
          <a:xfrm>
            <a:off x="7484750" y="3204406"/>
            <a:ext cx="4349487" cy="2871019"/>
          </a:xfrm>
          <a:prstGeom prst="rect">
            <a:avLst/>
          </a:prstGeom>
          <a:noFill/>
          <a:ln>
            <a:noFill/>
          </a:ln>
          <a:effectLst>
            <a:outerShdw blurRad="292100" rotWithShape="0" algn="tl" dir="2700000" dist="139700">
              <a:srgbClr val="333333">
                <a:alpha val="64705"/>
              </a:srgbClr>
            </a:outerShdw>
          </a:effectLst>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ph idx="1" type="body"/>
          </p:nvPr>
        </p:nvSpPr>
        <p:spPr>
          <a:xfrm>
            <a:off x="653858" y="1759845"/>
            <a:ext cx="10972800" cy="452596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Clr>
                <a:schemeClr val="dk1"/>
              </a:buClr>
              <a:buSzPts val="2400"/>
              <a:buChar char="•"/>
            </a:pPr>
            <a:r>
              <a:rPr lang="tr-TR" sz="2400"/>
              <a:t>Yumurta kanalında normal koşullarda sadece bir sperm hücresi ile </a:t>
            </a:r>
            <a:br>
              <a:rPr lang="tr-TR" sz="2400"/>
            </a:br>
            <a:r>
              <a:rPr lang="tr-TR" sz="2400"/>
              <a:t>bir yumurta hücresi döllenebilir. </a:t>
            </a:r>
            <a:endParaRPr sz="2400"/>
          </a:p>
        </p:txBody>
      </p:sp>
      <p:pic>
        <p:nvPicPr>
          <p:cNvPr id="203" name="Google Shape;203;p33"/>
          <p:cNvPicPr preferRelativeResize="0"/>
          <p:nvPr/>
        </p:nvPicPr>
        <p:blipFill rotWithShape="1">
          <a:blip r:embed="rId3">
            <a:alphaModFix/>
          </a:blip>
          <a:srcRect b="0" l="0" r="0" t="0"/>
          <a:stretch/>
        </p:blipFill>
        <p:spPr>
          <a:xfrm>
            <a:off x="547294" y="97008"/>
            <a:ext cx="3993226" cy="135342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34"/>
          <p:cNvSpPr txBox="1"/>
          <p:nvPr>
            <p:ph idx="1" type="body"/>
          </p:nvPr>
        </p:nvSpPr>
        <p:spPr>
          <a:xfrm>
            <a:off x="540775" y="636650"/>
            <a:ext cx="10899000" cy="1939500"/>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400"/>
              <a:buChar char="•"/>
            </a:pPr>
            <a:r>
              <a:rPr lang="tr-TR" sz="2400"/>
              <a:t>Embriyo, annenin döl yatağında büyür ve gelişir. Embriyo </a:t>
            </a:r>
            <a:r>
              <a:rPr lang="tr-TR" sz="2400">
                <a:solidFill>
                  <a:srgbClr val="0070C0"/>
                </a:solidFill>
              </a:rPr>
              <a:t>göbek bağı (göbek kordonu) </a:t>
            </a:r>
            <a:r>
              <a:rPr lang="tr-TR" sz="2400"/>
              <a:t>ile </a:t>
            </a:r>
            <a:r>
              <a:rPr lang="tr-TR" sz="2400">
                <a:solidFill>
                  <a:srgbClr val="0070C0"/>
                </a:solidFill>
              </a:rPr>
              <a:t>plasentaya</a:t>
            </a:r>
            <a:r>
              <a:rPr lang="tr-TR" sz="2400"/>
              <a:t> bağlıdır. Plasenta, döl yatağındaki dokuların oluşturduğu yapıdır. Atık maddelerin uzaklaştırılması ve embriyonun besin ve oksijen ihtiyacı plasentayı oluşturan dokularla gerçekleştirilir.</a:t>
            </a:r>
            <a:endParaRPr sz="2400"/>
          </a:p>
        </p:txBody>
      </p:sp>
      <p:pic>
        <p:nvPicPr>
          <p:cNvPr id="209" name="Google Shape;209;p34"/>
          <p:cNvPicPr preferRelativeResize="0"/>
          <p:nvPr/>
        </p:nvPicPr>
        <p:blipFill rotWithShape="1">
          <a:blip r:embed="rId3">
            <a:alphaModFix/>
          </a:blip>
          <a:srcRect b="0" l="0" r="0" t="0"/>
          <a:stretch/>
        </p:blipFill>
        <p:spPr>
          <a:xfrm>
            <a:off x="3363535" y="2418735"/>
            <a:ext cx="5327278" cy="3957484"/>
          </a:xfrm>
          <a:prstGeom prst="rect">
            <a:avLst/>
          </a:prstGeom>
          <a:noFill/>
          <a:ln>
            <a:noFill/>
          </a:ln>
        </p:spPr>
      </p:pic>
      <p:pic>
        <p:nvPicPr>
          <p:cNvPr id="210" name="Google Shape;210;p34">
            <a:hlinkClick r:id="rId4"/>
          </p:cNvPr>
          <p:cNvPicPr preferRelativeResize="0"/>
          <p:nvPr/>
        </p:nvPicPr>
        <p:blipFill rotWithShape="1">
          <a:blip r:embed="rId5">
            <a:alphaModFix/>
          </a:blip>
          <a:srcRect b="0" l="21011" r="0" t="37248"/>
          <a:stretch/>
        </p:blipFill>
        <p:spPr>
          <a:xfrm>
            <a:off x="11314275" y="5922400"/>
            <a:ext cx="723400" cy="7069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5"/>
          <p:cNvSpPr/>
          <p:nvPr/>
        </p:nvSpPr>
        <p:spPr>
          <a:xfrm>
            <a:off x="2057562" y="196334"/>
            <a:ext cx="7932014" cy="107721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tr-TR" sz="3200">
                <a:solidFill>
                  <a:srgbClr val="0070C0"/>
                </a:solidFill>
                <a:latin typeface="Quattrocento Sans"/>
                <a:ea typeface="Quattrocento Sans"/>
                <a:cs typeface="Quattrocento Sans"/>
                <a:sym typeface="Quattrocento Sans"/>
              </a:rPr>
              <a:t>EMBRİYONUN SAĞLIKLI GELİŞEBİLMESİ İÇİN ALINMASI GEREKEN TEDBİRLER</a:t>
            </a:r>
            <a:endParaRPr sz="3200">
              <a:solidFill>
                <a:srgbClr val="0070C0"/>
              </a:solidFill>
              <a:latin typeface="Quattrocento Sans"/>
              <a:ea typeface="Quattrocento Sans"/>
              <a:cs typeface="Quattrocento Sans"/>
              <a:sym typeface="Quattrocento Sans"/>
            </a:endParaRPr>
          </a:p>
        </p:txBody>
      </p:sp>
      <p:sp>
        <p:nvSpPr>
          <p:cNvPr id="216" name="Google Shape;216;p35"/>
          <p:cNvSpPr txBox="1"/>
          <p:nvPr>
            <p:ph idx="1" type="body"/>
          </p:nvPr>
        </p:nvSpPr>
        <p:spPr>
          <a:xfrm>
            <a:off x="334296" y="1472362"/>
            <a:ext cx="5362723" cy="5303285"/>
          </a:xfrm>
          <a:prstGeom prst="rect">
            <a:avLst/>
          </a:prstGeom>
          <a:noFill/>
          <a:ln>
            <a:noFill/>
          </a:ln>
        </p:spPr>
        <p:txBody>
          <a:bodyPr anchorCtr="0" anchor="t" bIns="45700" lIns="91425" spcFirstLastPara="1" rIns="91425" wrap="square" tIns="45700">
            <a:normAutofit fontScale="92500"/>
          </a:bodyPr>
          <a:lstStyle/>
          <a:p>
            <a:pPr indent="-342900" lvl="0" marL="342900" rtl="0" algn="l">
              <a:spcBef>
                <a:spcPts val="0"/>
              </a:spcBef>
              <a:spcAft>
                <a:spcPts val="0"/>
              </a:spcAft>
              <a:buClr>
                <a:schemeClr val="dk1"/>
              </a:buClr>
              <a:buSzPct val="100000"/>
              <a:buChar char="•"/>
            </a:pPr>
            <a:r>
              <a:rPr lang="tr-TR" sz="2400"/>
              <a:t>Anne adayı beslenmesine dikkat etmeli, dengeli beslenmelidir.</a:t>
            </a:r>
            <a:endParaRPr/>
          </a:p>
          <a:p>
            <a:pPr indent="-342900" lvl="0" marL="342900" rtl="0" algn="l">
              <a:spcBef>
                <a:spcPts val="444"/>
              </a:spcBef>
              <a:spcAft>
                <a:spcPts val="0"/>
              </a:spcAft>
              <a:buClr>
                <a:schemeClr val="dk1"/>
              </a:buClr>
              <a:buSzPct val="100000"/>
              <a:buChar char="•"/>
            </a:pPr>
            <a:r>
              <a:rPr lang="tr-TR" sz="2400"/>
              <a:t>Sigara, alkol ve kafein içeren maddeler kullanmamalıdır.</a:t>
            </a:r>
            <a:endParaRPr/>
          </a:p>
          <a:p>
            <a:pPr indent="-342900" lvl="0" marL="342900" rtl="0" algn="l">
              <a:spcBef>
                <a:spcPts val="444"/>
              </a:spcBef>
              <a:spcAft>
                <a:spcPts val="0"/>
              </a:spcAft>
              <a:buClr>
                <a:schemeClr val="dk1"/>
              </a:buClr>
              <a:buSzPct val="100000"/>
              <a:buChar char="•"/>
            </a:pPr>
            <a:r>
              <a:rPr lang="tr-TR" sz="2400"/>
              <a:t>Su ve sıvı içecekleri bol tüketmeli, meyve ve sebze tüketimi daha çok tercih edilmelidir.</a:t>
            </a:r>
            <a:endParaRPr/>
          </a:p>
          <a:p>
            <a:pPr indent="-342900" lvl="0" marL="342900" rtl="0" algn="l">
              <a:spcBef>
                <a:spcPts val="444"/>
              </a:spcBef>
              <a:spcAft>
                <a:spcPts val="0"/>
              </a:spcAft>
              <a:buClr>
                <a:schemeClr val="dk1"/>
              </a:buClr>
              <a:buSzPct val="100000"/>
              <a:buChar char="•"/>
            </a:pPr>
            <a:r>
              <a:rPr lang="tr-TR" sz="2400"/>
              <a:t>Yeterli protein ve kalsiyum alınmalıdır.</a:t>
            </a:r>
            <a:endParaRPr/>
          </a:p>
          <a:p>
            <a:pPr indent="-342900" lvl="0" marL="342900" rtl="0" algn="l">
              <a:spcBef>
                <a:spcPts val="444"/>
              </a:spcBef>
              <a:spcAft>
                <a:spcPts val="0"/>
              </a:spcAft>
              <a:buClr>
                <a:schemeClr val="dk1"/>
              </a:buClr>
              <a:buSzPct val="100000"/>
              <a:buChar char="•"/>
            </a:pPr>
            <a:r>
              <a:rPr lang="tr-TR" sz="2400"/>
              <a:t>Kesinlikle ağır bir şeyler taşınmamalıdır.</a:t>
            </a:r>
            <a:endParaRPr/>
          </a:p>
          <a:p>
            <a:pPr indent="-342900" lvl="0" marL="342900" rtl="0" algn="l">
              <a:spcBef>
                <a:spcPts val="444"/>
              </a:spcBef>
              <a:spcAft>
                <a:spcPts val="0"/>
              </a:spcAft>
              <a:buClr>
                <a:srgbClr val="0070C0"/>
              </a:buClr>
              <a:buSzPct val="100000"/>
              <a:buChar char="•"/>
            </a:pPr>
            <a:r>
              <a:rPr lang="tr-TR" sz="2400">
                <a:solidFill>
                  <a:srgbClr val="0070C0"/>
                </a:solidFill>
              </a:rPr>
              <a:t>Röntgen cihazı  </a:t>
            </a:r>
            <a:r>
              <a:rPr lang="tr-TR" sz="2400"/>
              <a:t>gibi radyasyon yayan aletlerden uzak durulmalıdır.</a:t>
            </a:r>
            <a:endParaRPr/>
          </a:p>
          <a:p>
            <a:pPr indent="-342900" lvl="0" marL="342900" rtl="0" algn="l">
              <a:spcBef>
                <a:spcPts val="444"/>
              </a:spcBef>
              <a:spcAft>
                <a:spcPts val="0"/>
              </a:spcAft>
              <a:buClr>
                <a:schemeClr val="dk1"/>
              </a:buClr>
              <a:buSzPct val="100000"/>
              <a:buChar char="•"/>
            </a:pPr>
            <a:r>
              <a:rPr lang="tr-TR" sz="2400"/>
              <a:t>Stresten uzak durulmalıdır.</a:t>
            </a:r>
            <a:endParaRPr/>
          </a:p>
          <a:p>
            <a:pPr indent="-342900" lvl="0" marL="342900" rtl="0" algn="l">
              <a:spcBef>
                <a:spcPts val="444"/>
              </a:spcBef>
              <a:spcAft>
                <a:spcPts val="0"/>
              </a:spcAft>
              <a:buClr>
                <a:schemeClr val="dk1"/>
              </a:buClr>
              <a:buSzPct val="100000"/>
              <a:buChar char="•"/>
            </a:pPr>
            <a:r>
              <a:rPr lang="tr-TR" sz="2400"/>
              <a:t>Doktor kontrolünde ilaç kullanmalıdır.</a:t>
            </a:r>
            <a:endParaRPr sz="2400"/>
          </a:p>
          <a:p>
            <a:pPr indent="-154940" lvl="0" marL="342900" rtl="0" algn="l">
              <a:spcBef>
                <a:spcPts val="592"/>
              </a:spcBef>
              <a:spcAft>
                <a:spcPts val="0"/>
              </a:spcAft>
              <a:buClr>
                <a:schemeClr val="dk1"/>
              </a:buClr>
              <a:buSzPct val="100000"/>
              <a:buNone/>
            </a:pPr>
            <a:r>
              <a:t/>
            </a:r>
            <a:endParaRPr/>
          </a:p>
        </p:txBody>
      </p:sp>
      <p:pic>
        <p:nvPicPr>
          <p:cNvPr id="217" name="Google Shape;217;p35"/>
          <p:cNvPicPr preferRelativeResize="0"/>
          <p:nvPr/>
        </p:nvPicPr>
        <p:blipFill rotWithShape="1">
          <a:blip r:embed="rId3">
            <a:alphaModFix/>
          </a:blip>
          <a:srcRect b="0" l="0" r="0" t="0"/>
          <a:stretch/>
        </p:blipFill>
        <p:spPr>
          <a:xfrm>
            <a:off x="6023569" y="1472361"/>
            <a:ext cx="5824300" cy="5303285"/>
          </a:xfrm>
          <a:prstGeom prst="roundRect">
            <a:avLst>
              <a:gd fmla="val 8594" name="adj"/>
            </a:avLst>
          </a:prstGeom>
          <a:solidFill>
            <a:srgbClr val="ECECEC"/>
          </a:solidFill>
          <a:ln>
            <a:noFill/>
          </a:ln>
          <a:effectLst>
            <a:reflection blurRad="0" dir="5400000" dist="5000" endA="0" endPos="28000" kx="0" rotWithShape="0" algn="bl" stA="38000" stPos="0" sy="-100000" ky="0"/>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descr="bandicam 2019-06-26 11-02-37-692" id="222" name="Google Shape;222;p36"/>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pic>
        <p:nvPicPr>
          <p:cNvPr descr="bandicam 2019-06-26 11-02-39-414" id="227" name="Google Shape;227;p37"/>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pic>
        <p:nvPicPr>
          <p:cNvPr descr="bandicam 2019-06-26 11-02-40-727" id="232" name="Google Shape;232;p38"/>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bandicam 2019-06-26 11-02-41-778" id="237" name="Google Shape;237;p39"/>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pic>
        <p:nvPicPr>
          <p:cNvPr descr="bandicam 2019-06-26 11-02-43-958" id="242" name="Google Shape;242;p40"/>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bandicam 2019-06-26 11-02-45-141" id="247" name="Google Shape;247;p41"/>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5"/>
          <p:cNvSpPr txBox="1"/>
          <p:nvPr>
            <p:ph type="title"/>
          </p:nvPr>
        </p:nvSpPr>
        <p:spPr>
          <a:xfrm>
            <a:off x="599326" y="79429"/>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000"/>
              <a:buFont typeface="Quattrocento Sans"/>
              <a:buNone/>
            </a:pPr>
            <a:r>
              <a:rPr lang="tr-TR" sz="4000">
                <a:solidFill>
                  <a:srgbClr val="0070C0"/>
                </a:solidFill>
              </a:rPr>
              <a:t>İNSANDA ÜREMENİN ÖZELLİKLERİ</a:t>
            </a:r>
            <a:endParaRPr sz="4000">
              <a:solidFill>
                <a:srgbClr val="0070C0"/>
              </a:solidFill>
            </a:endParaRPr>
          </a:p>
        </p:txBody>
      </p:sp>
      <p:sp>
        <p:nvSpPr>
          <p:cNvPr id="100" name="Google Shape;100;p15"/>
          <p:cNvSpPr txBox="1"/>
          <p:nvPr>
            <p:ph idx="1" type="body"/>
          </p:nvPr>
        </p:nvSpPr>
        <p:spPr>
          <a:xfrm>
            <a:off x="295244" y="978394"/>
            <a:ext cx="5617533" cy="4525963"/>
          </a:xfrm>
          <a:prstGeom prst="rect">
            <a:avLst/>
          </a:prstGeom>
          <a:noFill/>
          <a:ln>
            <a:noFill/>
          </a:ln>
        </p:spPr>
        <p:txBody>
          <a:bodyPr anchorCtr="0" anchor="t" bIns="45700" lIns="91425" spcFirstLastPara="1" rIns="91425" wrap="square" tIns="45700">
            <a:noAutofit/>
          </a:bodyPr>
          <a:lstStyle/>
          <a:p>
            <a:pPr indent="-342900" lvl="0" marL="342900" rtl="0" algn="just">
              <a:spcBef>
                <a:spcPts val="0"/>
              </a:spcBef>
              <a:spcAft>
                <a:spcPts val="0"/>
              </a:spcAft>
              <a:buClr>
                <a:schemeClr val="dk1"/>
              </a:buClr>
              <a:buSzPts val="2400"/>
              <a:buChar char="•"/>
            </a:pPr>
            <a:r>
              <a:rPr lang="tr-TR" sz="2400"/>
              <a:t>Canlıların kendilerine benzer canlılar oluşturmasına </a:t>
            </a:r>
            <a:r>
              <a:rPr lang="tr-TR" sz="2400">
                <a:solidFill>
                  <a:srgbClr val="0070C0"/>
                </a:solidFill>
              </a:rPr>
              <a:t>üreme</a:t>
            </a:r>
            <a:r>
              <a:rPr lang="tr-TR" sz="2400">
                <a:solidFill>
                  <a:srgbClr val="00B0F0"/>
                </a:solidFill>
              </a:rPr>
              <a:t> </a:t>
            </a:r>
            <a:r>
              <a:rPr lang="tr-TR" sz="2400"/>
              <a:t>denir. Bu olay sayesinde canlılar nesillerini devam ettirir.</a:t>
            </a:r>
            <a:endParaRPr sz="2400"/>
          </a:p>
          <a:p>
            <a:pPr indent="-342900" lvl="0" marL="342900" rtl="0" algn="just">
              <a:spcBef>
                <a:spcPts val="480"/>
              </a:spcBef>
              <a:spcAft>
                <a:spcPts val="0"/>
              </a:spcAft>
              <a:buClr>
                <a:schemeClr val="dk1"/>
              </a:buClr>
              <a:buSzPts val="2400"/>
              <a:buChar char="•"/>
            </a:pPr>
            <a:r>
              <a:rPr lang="tr-TR" sz="2400"/>
              <a:t>Eşeyli ve eşeysiz üreme olmak üzere iki çeşit üreme vardır. İki farklı ataya ait dişi ve erkek üreme hücrelerinin çekirdeklerinin birleşmesi(döllenme) sonucu yeni bireylerin oluşmasına </a:t>
            </a:r>
            <a:r>
              <a:rPr lang="tr-TR" sz="2400">
                <a:solidFill>
                  <a:srgbClr val="0070C0"/>
                </a:solidFill>
              </a:rPr>
              <a:t>eşeyli üreme</a:t>
            </a:r>
            <a:r>
              <a:rPr lang="tr-TR" sz="2400">
                <a:solidFill>
                  <a:srgbClr val="00B0F0"/>
                </a:solidFill>
              </a:rPr>
              <a:t> </a:t>
            </a:r>
            <a:r>
              <a:rPr lang="tr-TR" sz="2400"/>
              <a:t>denir. İnsanlarda eşeyli üreme görülür. </a:t>
            </a:r>
            <a:endParaRPr/>
          </a:p>
          <a:p>
            <a:pPr indent="-342900" lvl="0" marL="342900" rtl="0" algn="just">
              <a:spcBef>
                <a:spcPts val="480"/>
              </a:spcBef>
              <a:spcAft>
                <a:spcPts val="0"/>
              </a:spcAft>
              <a:buClr>
                <a:schemeClr val="dk1"/>
              </a:buClr>
              <a:buSzPts val="2400"/>
              <a:buChar char="•"/>
            </a:pPr>
            <a:r>
              <a:rPr lang="tr-TR" sz="2400"/>
              <a:t>İnsanda üremeyi biri anneden, diğeri babadan gelen üreme hücreleri sağlar. Dişi üreme hücresine </a:t>
            </a:r>
            <a:r>
              <a:rPr lang="tr-TR" sz="2400">
                <a:solidFill>
                  <a:srgbClr val="0070C0"/>
                </a:solidFill>
              </a:rPr>
              <a:t>yumurta</a:t>
            </a:r>
            <a:r>
              <a:rPr lang="tr-TR" sz="2400"/>
              <a:t>, erkek üreme hücresine </a:t>
            </a:r>
            <a:r>
              <a:rPr lang="tr-TR" sz="2400">
                <a:solidFill>
                  <a:srgbClr val="0070C0"/>
                </a:solidFill>
              </a:rPr>
              <a:t>sperm</a:t>
            </a:r>
            <a:r>
              <a:rPr lang="tr-TR" sz="2400"/>
              <a:t> denir.</a:t>
            </a:r>
            <a:endParaRPr sz="2400"/>
          </a:p>
        </p:txBody>
      </p:sp>
      <p:pic>
        <p:nvPicPr>
          <p:cNvPr descr="bandicam 2019-06-26 11-00-44-668" id="101" name="Google Shape;101;p15"/>
          <p:cNvPicPr preferRelativeResize="0"/>
          <p:nvPr/>
        </p:nvPicPr>
        <p:blipFill rotWithShape="1">
          <a:blip r:embed="rId3">
            <a:alphaModFix/>
          </a:blip>
          <a:srcRect b="0" l="57892" r="0" t="0"/>
          <a:stretch/>
        </p:blipFill>
        <p:spPr>
          <a:xfrm>
            <a:off x="6996701" y="1291363"/>
            <a:ext cx="4196993" cy="5091476"/>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pic>
        <p:nvPicPr>
          <p:cNvPr descr="bandicam 2019-06-26 11-02-34-921" id="252" name="Google Shape;252;p42"/>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descr="bandicam 2019-06-26 11-02-35-946" id="257" name="Google Shape;257;p43"/>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pic>
        <p:nvPicPr>
          <p:cNvPr descr="bandicam 2019-06-26 11-02-48-075" id="262" name="Google Shape;262;p44"/>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pic>
        <p:nvPicPr>
          <p:cNvPr descr="bandicam 2019-06-26 11-02-49-932" id="267" name="Google Shape;267;p45"/>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pic>
        <p:nvPicPr>
          <p:cNvPr descr="bandicam 2019-06-26 11-02-51-531" id="272" name="Google Shape;272;p46"/>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descr="bandicam 2019-06-26 11-02-52-769" id="277" name="Google Shape;277;p47"/>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descr="bandicam 2019-06-26 11-02-54-091" id="282" name="Google Shape;282;p48"/>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descr="bandicam 2019-06-26 11-02-57-975" id="287" name="Google Shape;287;p49"/>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descr="bandicam 2019-06-26 11-02-59-818" id="292" name="Google Shape;292;p50"/>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pic>
        <p:nvPicPr>
          <p:cNvPr descr="bandicam 2019-06-26 11-03-01-501" id="297" name="Google Shape;297;p51"/>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6"/>
          <p:cNvSpPr txBox="1"/>
          <p:nvPr>
            <p:ph idx="1" type="body"/>
          </p:nvPr>
        </p:nvSpPr>
        <p:spPr>
          <a:xfrm>
            <a:off x="1419583" y="787947"/>
            <a:ext cx="10972800" cy="452596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Clr>
                <a:schemeClr val="dk1"/>
              </a:buClr>
              <a:buSzPts val="2400"/>
              <a:buChar char="•"/>
            </a:pPr>
            <a:r>
              <a:rPr lang="tr-TR" sz="2400"/>
              <a:t>Üreme </a:t>
            </a:r>
            <a:r>
              <a:rPr lang="tr-TR" sz="2400">
                <a:solidFill>
                  <a:srgbClr val="FF0000"/>
                </a:solidFill>
              </a:rPr>
              <a:t>tüm canlılarda </a:t>
            </a:r>
            <a:r>
              <a:rPr lang="tr-TR" sz="2400"/>
              <a:t>görülür.</a:t>
            </a:r>
            <a:endParaRPr/>
          </a:p>
          <a:p>
            <a:pPr indent="-190500" lvl="0" marL="342900" rtl="0" algn="l">
              <a:spcBef>
                <a:spcPts val="480"/>
              </a:spcBef>
              <a:spcAft>
                <a:spcPts val="0"/>
              </a:spcAft>
              <a:buClr>
                <a:schemeClr val="dk1"/>
              </a:buClr>
              <a:buSzPts val="2400"/>
              <a:buNone/>
            </a:pPr>
            <a:r>
              <a:t/>
            </a:r>
            <a:endParaRPr sz="2400"/>
          </a:p>
          <a:p>
            <a:pPr indent="-342900" lvl="0" marL="342900" rtl="0" algn="l">
              <a:spcBef>
                <a:spcPts val="480"/>
              </a:spcBef>
              <a:spcAft>
                <a:spcPts val="0"/>
              </a:spcAft>
              <a:buClr>
                <a:schemeClr val="dk1"/>
              </a:buClr>
              <a:buSzPts val="2400"/>
              <a:buChar char="•"/>
            </a:pPr>
            <a:r>
              <a:rPr lang="tr-TR" sz="2400"/>
              <a:t>Üreme, canlının yaşamını sürdürebilmesi için gerekli değildir.</a:t>
            </a:r>
            <a:endParaRPr sz="2400"/>
          </a:p>
        </p:txBody>
      </p:sp>
      <p:pic>
        <p:nvPicPr>
          <p:cNvPr id="107" name="Google Shape;107;p16"/>
          <p:cNvPicPr preferRelativeResize="0"/>
          <p:nvPr/>
        </p:nvPicPr>
        <p:blipFill rotWithShape="1">
          <a:blip r:embed="rId3">
            <a:alphaModFix/>
          </a:blip>
          <a:srcRect b="0" l="0" r="0" t="0"/>
          <a:stretch/>
        </p:blipFill>
        <p:spPr>
          <a:xfrm>
            <a:off x="365256" y="1027774"/>
            <a:ext cx="816935" cy="847417"/>
          </a:xfrm>
          <a:prstGeom prst="rect">
            <a:avLst/>
          </a:prstGeom>
          <a:noFill/>
          <a:ln>
            <a:noFill/>
          </a:ln>
        </p:spPr>
      </p:pic>
      <p:pic>
        <p:nvPicPr>
          <p:cNvPr id="108" name="Google Shape;108;p16"/>
          <p:cNvPicPr preferRelativeResize="0"/>
          <p:nvPr/>
        </p:nvPicPr>
        <p:blipFill rotWithShape="1">
          <a:blip r:embed="rId4">
            <a:alphaModFix/>
          </a:blip>
          <a:srcRect b="0" l="0" r="0" t="0"/>
          <a:stretch/>
        </p:blipFill>
        <p:spPr>
          <a:xfrm>
            <a:off x="2198074" y="2279832"/>
            <a:ext cx="6899692" cy="446001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bandicam 2019-06-26 11-03-03-147" id="302" name="Google Shape;302;p52"/>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pic>
        <p:nvPicPr>
          <p:cNvPr descr="bandicam 2019-06-26 11-03-04-399" id="307" name="Google Shape;307;p53"/>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pic>
        <p:nvPicPr>
          <p:cNvPr descr="bandicam 2019-06-26 11-03-05-663" id="312" name="Google Shape;312;p54"/>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bandicam 2019-06-26 11-03-07-225" id="317" name="Google Shape;317;p55"/>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pic>
        <p:nvPicPr>
          <p:cNvPr descr="bandicam 2019-06-26 11-03-08-870" id="322" name="Google Shape;322;p56"/>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23" name="Google Shape;323;p56"/>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pic>
        <p:nvPicPr>
          <p:cNvPr descr="bandicam 2019-06-26 11-03-10-132" id="328" name="Google Shape;328;p57"/>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29" name="Google Shape;329;p57"/>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pic>
        <p:nvPicPr>
          <p:cNvPr descr="bandicam 2019-06-26 11-03-11-753" id="334" name="Google Shape;334;p58"/>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35" name="Google Shape;335;p58"/>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pic>
        <p:nvPicPr>
          <p:cNvPr descr="bandicam 2019-06-26 11-03-13-225" id="340" name="Google Shape;340;p59"/>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41" name="Google Shape;341;p59"/>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descr="bandicam 2019-06-26 11-03-14-780" id="346" name="Google Shape;346;p60"/>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47" name="Google Shape;347;p60"/>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1" name="Shape 351"/>
        <p:cNvGrpSpPr/>
        <p:nvPr/>
      </p:nvGrpSpPr>
      <p:grpSpPr>
        <a:xfrm>
          <a:off x="0" y="0"/>
          <a:ext cx="0" cy="0"/>
          <a:chOff x="0" y="0"/>
          <a:chExt cx="0" cy="0"/>
        </a:xfrm>
      </p:grpSpPr>
      <p:pic>
        <p:nvPicPr>
          <p:cNvPr descr="bandicam 2019-06-26 11-03-16-507" id="352" name="Google Shape;352;p61"/>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53" name="Google Shape;353;p61"/>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7"/>
          <p:cNvSpPr txBox="1"/>
          <p:nvPr>
            <p:ph type="title"/>
          </p:nvPr>
        </p:nvSpPr>
        <p:spPr>
          <a:xfrm>
            <a:off x="412955" y="-81116"/>
            <a:ext cx="10972800" cy="1143000"/>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2400"/>
              <a:buFont typeface="Quattrocento Sans"/>
              <a:buNone/>
            </a:pPr>
            <a:r>
              <a:rPr lang="tr-TR" sz="2400">
                <a:solidFill>
                  <a:srgbClr val="0070C0"/>
                </a:solidFill>
              </a:rPr>
              <a:t>Yumurta hücresi sperm hücresinden büyüktür.</a:t>
            </a:r>
            <a:endParaRPr sz="2400">
              <a:solidFill>
                <a:srgbClr val="0070C0"/>
              </a:solidFill>
            </a:endParaRPr>
          </a:p>
        </p:txBody>
      </p:sp>
      <p:pic>
        <p:nvPicPr>
          <p:cNvPr id="114" name="Google Shape;114;p17"/>
          <p:cNvPicPr preferRelativeResize="0"/>
          <p:nvPr>
            <p:ph idx="1" type="body"/>
          </p:nvPr>
        </p:nvPicPr>
        <p:blipFill rotWithShape="1">
          <a:blip r:embed="rId3">
            <a:alphaModFix/>
          </a:blip>
          <a:srcRect b="0" l="0" r="0" t="0"/>
          <a:stretch/>
        </p:blipFill>
        <p:spPr>
          <a:xfrm>
            <a:off x="1781114" y="766917"/>
            <a:ext cx="7726680" cy="5663380"/>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pic>
        <p:nvPicPr>
          <p:cNvPr descr="bandicam 2019-06-26 11-03-18-026" id="358" name="Google Shape;358;p62"/>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59" name="Google Shape;359;p62"/>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pic>
        <p:nvPicPr>
          <p:cNvPr descr="bandicam 2019-06-26 11-03-19-415" id="364" name="Google Shape;364;p63"/>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65" name="Google Shape;365;p63"/>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bandicam 2019-06-26 11-03-20-775" id="370" name="Google Shape;370;p64"/>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71" name="Google Shape;371;p64"/>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pic>
        <p:nvPicPr>
          <p:cNvPr descr="bandicam 2019-06-26 11-03-22-142" id="376" name="Google Shape;376;p65"/>
          <p:cNvPicPr preferRelativeResize="0"/>
          <p:nvPr/>
        </p:nvPicPr>
        <p:blipFill rotWithShape="1">
          <a:blip r:embed="rId3">
            <a:alphaModFix/>
          </a:blip>
          <a:srcRect b="0" l="0" r="0" t="0"/>
          <a:stretch/>
        </p:blipFill>
        <p:spPr>
          <a:xfrm>
            <a:off x="0" y="222250"/>
            <a:ext cx="12192000" cy="6413500"/>
          </a:xfrm>
          <a:prstGeom prst="rect">
            <a:avLst/>
          </a:prstGeom>
          <a:noFill/>
          <a:ln>
            <a:noFill/>
          </a:ln>
        </p:spPr>
      </p:pic>
      <p:pic>
        <p:nvPicPr>
          <p:cNvPr descr="bandicam 2019-06-26 11-02-57-975" id="377" name="Google Shape;377;p65"/>
          <p:cNvPicPr preferRelativeResize="0"/>
          <p:nvPr/>
        </p:nvPicPr>
        <p:blipFill rotWithShape="1">
          <a:blip r:embed="rId4">
            <a:alphaModFix/>
          </a:blip>
          <a:srcRect b="51001" l="2" r="13" t="23127"/>
          <a:stretch/>
        </p:blipFill>
        <p:spPr>
          <a:xfrm>
            <a:off x="101029" y="4582274"/>
            <a:ext cx="11989942" cy="165927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66"/>
          <p:cNvSpPr txBox="1"/>
          <p:nvPr>
            <p:ph type="ctrTitle"/>
          </p:nvPr>
        </p:nvSpPr>
        <p:spPr>
          <a:xfrm>
            <a:off x="837511" y="2410867"/>
            <a:ext cx="10363200" cy="1470025"/>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Clr>
                <a:srgbClr val="0070C0"/>
              </a:buClr>
              <a:buSzPts val="4400"/>
              <a:buFont typeface="Quattrocento Sans"/>
              <a:buNone/>
            </a:pPr>
            <a:r>
              <a:rPr lang="tr-TR">
                <a:solidFill>
                  <a:srgbClr val="0070C0"/>
                </a:solidFill>
              </a:rPr>
              <a:t>DEĞERLENDİRME SORULARI</a:t>
            </a:r>
            <a:endParaRPr>
              <a:solidFill>
                <a:srgbClr val="0070C0"/>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pic>
        <p:nvPicPr>
          <p:cNvPr descr="bandicam 2019-06-26 11-03-49-224" id="387" name="Google Shape;387;p67"/>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pic>
        <p:nvPicPr>
          <p:cNvPr descr="bandicam 2019-06-26 11-03-50-761" id="392" name="Google Shape;392;p68"/>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pic>
        <p:nvPicPr>
          <p:cNvPr descr="bandicam 2019-06-26 11-03-52-609" id="397" name="Google Shape;397;p69"/>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pic>
        <p:nvPicPr>
          <p:cNvPr descr="bandicam 2019-06-26 11-03-54-918" id="402" name="Google Shape;402;p70"/>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pic>
        <p:nvPicPr>
          <p:cNvPr descr="bandicam 2019-06-26 11-03-56-219" id="407" name="Google Shape;407;p71"/>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descr="bandicam 2019-06-26 11-00-50-247" id="119" name="Google Shape;119;p18"/>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pic>
        <p:nvPicPr>
          <p:cNvPr descr="bandicam 2019-06-26 11-03-57-723" id="412" name="Google Shape;412;p72"/>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pic>
        <p:nvPicPr>
          <p:cNvPr descr="bandicam 2019-06-26 11-03-59-177" id="417" name="Google Shape;417;p73"/>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pic>
        <p:nvPicPr>
          <p:cNvPr descr="bandicam 2019-06-26 11-04-00-796" id="422" name="Google Shape;422;p74"/>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pic>
        <p:nvPicPr>
          <p:cNvPr descr="bandicam 2019-06-26 11-04-01-913" id="427" name="Google Shape;427;p75"/>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pic>
        <p:nvPicPr>
          <p:cNvPr descr="bandicam 2019-06-26 11-04-03-390" id="432" name="Google Shape;432;p76"/>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6" name="Shape 436"/>
        <p:cNvGrpSpPr/>
        <p:nvPr/>
      </p:nvGrpSpPr>
      <p:grpSpPr>
        <a:xfrm>
          <a:off x="0" y="0"/>
          <a:ext cx="0" cy="0"/>
          <a:chOff x="0" y="0"/>
          <a:chExt cx="0" cy="0"/>
        </a:xfrm>
      </p:grpSpPr>
      <p:pic>
        <p:nvPicPr>
          <p:cNvPr descr="bandicam 2019-06-26 11-04-04-549" id="437" name="Google Shape;437;p77"/>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pic>
        <p:nvPicPr>
          <p:cNvPr descr="bandicam 2019-06-26 11-04-06-156" id="442" name="Google Shape;442;p78"/>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pic>
        <p:nvPicPr>
          <p:cNvPr descr="bandicam 2019-06-26 11-04-07-367" id="447" name="Google Shape;447;p79"/>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bandicam 2019-06-26 11-04-08-799" id="452" name="Google Shape;452;p80"/>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pic>
        <p:nvPicPr>
          <p:cNvPr descr="bandicam 2019-06-26 11-04-10-062" id="457" name="Google Shape;457;p81"/>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pic>
        <p:nvPicPr>
          <p:cNvPr descr="bandicam 2019-06-26 11-00-51-806" id="124" name="Google Shape;124;p19"/>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bandicam 2019-06-26 11-04-11-816" id="462" name="Google Shape;462;p82"/>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pic>
        <p:nvPicPr>
          <p:cNvPr descr="bandicam 2019-06-26 11-04-13-142" id="467" name="Google Shape;467;p83"/>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pic>
        <p:nvPicPr>
          <p:cNvPr descr="bandicam 2019-06-26 11-04-14-683" id="472" name="Google Shape;472;p84"/>
          <p:cNvPicPr preferRelativeResize="0"/>
          <p:nvPr/>
        </p:nvPicPr>
        <p:blipFill rotWithShape="1">
          <a:blip r:embed="rId3">
            <a:alphaModFix/>
          </a:blip>
          <a:srcRect b="0" l="0" r="0" t="0"/>
          <a:stretch/>
        </p:blipFill>
        <p:spPr>
          <a:xfrm>
            <a:off x="0" y="142875"/>
            <a:ext cx="12192000" cy="657225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pic>
        <p:nvPicPr>
          <p:cNvPr descr="bandicam 2019-06-26 11-04-16-055" id="477" name="Google Shape;477;p85"/>
          <p:cNvPicPr preferRelativeResize="0"/>
          <p:nvPr/>
        </p:nvPicPr>
        <p:blipFill rotWithShape="1">
          <a:blip r:embed="rId3">
            <a:alphaModFix/>
          </a:blip>
          <a:srcRect b="0" l="927" r="0" t="0"/>
          <a:stretch/>
        </p:blipFill>
        <p:spPr>
          <a:xfrm>
            <a:off x="113016" y="142875"/>
            <a:ext cx="12078984" cy="6572250"/>
          </a:xfrm>
          <a:prstGeom prst="rect">
            <a:avLst/>
          </a:prstGeom>
          <a:noFill/>
          <a:ln>
            <a:noFill/>
          </a:ln>
        </p:spPr>
      </p:pic>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pic>
        <p:nvPicPr>
          <p:cNvPr descr="bandicam 2019-06-26 11-04-18-062" id="482" name="Google Shape;482;p86"/>
          <p:cNvPicPr preferRelativeResize="0"/>
          <p:nvPr/>
        </p:nvPicPr>
        <p:blipFill rotWithShape="1">
          <a:blip r:embed="rId3">
            <a:alphaModFix/>
          </a:blip>
          <a:srcRect b="0" l="885" r="0" t="0"/>
          <a:stretch/>
        </p:blipFill>
        <p:spPr>
          <a:xfrm>
            <a:off x="107878" y="142875"/>
            <a:ext cx="12084121" cy="6572250"/>
          </a:xfrm>
          <a:prstGeom prst="rect">
            <a:avLst/>
          </a:prstGeom>
          <a:noFill/>
          <a:ln>
            <a:noFill/>
          </a:ln>
        </p:spPr>
      </p:pic>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pic>
        <p:nvPicPr>
          <p:cNvPr descr="bandicam 2019-06-26 11-04-19-464" id="487" name="Google Shape;487;p87"/>
          <p:cNvPicPr preferRelativeResize="0"/>
          <p:nvPr/>
        </p:nvPicPr>
        <p:blipFill rotWithShape="1">
          <a:blip r:embed="rId3">
            <a:alphaModFix/>
          </a:blip>
          <a:srcRect b="0" l="885" r="0" t="0"/>
          <a:stretch/>
        </p:blipFill>
        <p:spPr>
          <a:xfrm>
            <a:off x="107878" y="142875"/>
            <a:ext cx="12084121" cy="6572250"/>
          </a:xfrm>
          <a:prstGeom prst="rect">
            <a:avLst/>
          </a:prstGeom>
          <a:noFill/>
          <a:ln>
            <a:noFill/>
          </a:ln>
        </p:spPr>
      </p:pic>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pic>
        <p:nvPicPr>
          <p:cNvPr descr="bandicam 2019-06-26 11-04-22-946" id="492" name="Google Shape;492;p88"/>
          <p:cNvPicPr preferRelativeResize="0"/>
          <p:nvPr/>
        </p:nvPicPr>
        <p:blipFill rotWithShape="1">
          <a:blip r:embed="rId3">
            <a:alphaModFix/>
          </a:blip>
          <a:srcRect b="0" l="1012" r="0" t="0"/>
          <a:stretch/>
        </p:blipFill>
        <p:spPr>
          <a:xfrm>
            <a:off x="123290" y="142875"/>
            <a:ext cx="12068710" cy="6572250"/>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pic>
        <p:nvPicPr>
          <p:cNvPr descr="bandicam 2019-06-26 11-04-24-184" id="497" name="Google Shape;497;p89"/>
          <p:cNvPicPr preferRelativeResize="0"/>
          <p:nvPr/>
        </p:nvPicPr>
        <p:blipFill rotWithShape="1">
          <a:blip r:embed="rId3">
            <a:alphaModFix/>
          </a:blip>
          <a:srcRect b="0" l="1012" r="0" t="0"/>
          <a:stretch/>
        </p:blipFill>
        <p:spPr>
          <a:xfrm>
            <a:off x="123290" y="142875"/>
            <a:ext cx="12068710" cy="6572250"/>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bandicam 2019-06-26 11-04-25-798" id="502" name="Google Shape;502;p90"/>
          <p:cNvPicPr preferRelativeResize="0"/>
          <p:nvPr/>
        </p:nvPicPr>
        <p:blipFill rotWithShape="1">
          <a:blip r:embed="rId3">
            <a:alphaModFix/>
          </a:blip>
          <a:srcRect b="0" l="1264" r="0" t="0"/>
          <a:stretch/>
        </p:blipFill>
        <p:spPr>
          <a:xfrm>
            <a:off x="154112" y="142875"/>
            <a:ext cx="12037888" cy="6572250"/>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6" name="Shape 506"/>
        <p:cNvGrpSpPr/>
        <p:nvPr/>
      </p:nvGrpSpPr>
      <p:grpSpPr>
        <a:xfrm>
          <a:off x="0" y="0"/>
          <a:ext cx="0" cy="0"/>
          <a:chOff x="0" y="0"/>
          <a:chExt cx="0" cy="0"/>
        </a:xfrm>
      </p:grpSpPr>
      <p:pic>
        <p:nvPicPr>
          <p:cNvPr descr="bandicam 2019-06-26 11-04-45-569" id="507" name="Google Shape;507;p91"/>
          <p:cNvPicPr preferRelativeResize="0"/>
          <p:nvPr/>
        </p:nvPicPr>
        <p:blipFill rotWithShape="1">
          <a:blip r:embed="rId3">
            <a:alphaModFix/>
          </a:blip>
          <a:srcRect b="0" l="0" r="0" t="0"/>
          <a:stretch/>
        </p:blipFill>
        <p:spPr>
          <a:xfrm>
            <a:off x="0" y="106363"/>
            <a:ext cx="12192000" cy="66436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pic>
        <p:nvPicPr>
          <p:cNvPr descr="bandicam 2019-06-26 11-00-53-511" id="129" name="Google Shape;129;p20"/>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pic>
        <p:nvPicPr>
          <p:cNvPr descr="bandicam 2019-06-26 11-04-46-988" id="512" name="Google Shape;512;p92"/>
          <p:cNvPicPr preferRelativeResize="0"/>
          <p:nvPr/>
        </p:nvPicPr>
        <p:blipFill rotWithShape="1">
          <a:blip r:embed="rId3">
            <a:alphaModFix/>
          </a:blip>
          <a:srcRect b="0" l="0" r="0" t="0"/>
          <a:stretch/>
        </p:blipFill>
        <p:spPr>
          <a:xfrm>
            <a:off x="0" y="106363"/>
            <a:ext cx="12192000" cy="6643687"/>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6" name="Shape 516"/>
        <p:cNvGrpSpPr/>
        <p:nvPr/>
      </p:nvGrpSpPr>
      <p:grpSpPr>
        <a:xfrm>
          <a:off x="0" y="0"/>
          <a:ext cx="0" cy="0"/>
          <a:chOff x="0" y="0"/>
          <a:chExt cx="0" cy="0"/>
        </a:xfrm>
      </p:grpSpPr>
      <p:pic>
        <p:nvPicPr>
          <p:cNvPr descr="bandicam 2018-11-21 18-57-47-099" id="517" name="Google Shape;517;p93"/>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pic>
        <p:nvPicPr>
          <p:cNvPr descr="bandicam 2018-11-21 18-57-48-399" id="522" name="Google Shape;522;p94"/>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6" name="Shape 526"/>
        <p:cNvGrpSpPr/>
        <p:nvPr/>
      </p:nvGrpSpPr>
      <p:grpSpPr>
        <a:xfrm>
          <a:off x="0" y="0"/>
          <a:ext cx="0" cy="0"/>
          <a:chOff x="0" y="0"/>
          <a:chExt cx="0" cy="0"/>
        </a:xfrm>
      </p:grpSpPr>
      <p:pic>
        <p:nvPicPr>
          <p:cNvPr descr="bandicam 2018-11-21 18-57-24-274" id="527" name="Google Shape;527;p95"/>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pic>
        <p:nvPicPr>
          <p:cNvPr descr="bandicam 2018-11-21 18-57-25-506" id="532" name="Google Shape;532;p96"/>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pic>
        <p:nvPicPr>
          <p:cNvPr descr="bandicam 2018-11-21 18-51-28-579" id="537" name="Google Shape;537;p97"/>
          <p:cNvPicPr preferRelativeResize="0"/>
          <p:nvPr/>
        </p:nvPicPr>
        <p:blipFill rotWithShape="1">
          <a:blip r:embed="rId3">
            <a:alphaModFix/>
          </a:blip>
          <a:srcRect b="0" l="0" r="0" t="0"/>
          <a:stretch/>
        </p:blipFill>
        <p:spPr>
          <a:xfrm>
            <a:off x="0" y="0"/>
            <a:ext cx="12192000" cy="5683251"/>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descr="bandicam 2018-11-21 18-51-31-522" id="542" name="Google Shape;542;p98"/>
          <p:cNvPicPr preferRelativeResize="0"/>
          <p:nvPr/>
        </p:nvPicPr>
        <p:blipFill rotWithShape="1">
          <a:blip r:embed="rId3">
            <a:alphaModFix/>
          </a:blip>
          <a:srcRect b="0" l="0" r="0" t="0"/>
          <a:stretch/>
        </p:blipFill>
        <p:spPr>
          <a:xfrm>
            <a:off x="0" y="0"/>
            <a:ext cx="12192000" cy="5683251"/>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descr="bandicam 2018-11-21 18-57-12-276" id="547" name="Google Shape;547;p99"/>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pic>
        <p:nvPicPr>
          <p:cNvPr descr="bandicam 2018-11-21 18-57-13-937" id="552" name="Google Shape;552;p100"/>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pic>
        <p:nvPicPr>
          <p:cNvPr descr="bandicam 2018-11-21 18-53-49-283" id="557" name="Google Shape;557;p101"/>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descr="bandicam 2019-06-26 11-00-55-131" id="134" name="Google Shape;134;p21"/>
          <p:cNvPicPr preferRelativeResize="0"/>
          <p:nvPr/>
        </p:nvPicPr>
        <p:blipFill rotWithShape="1">
          <a:blip r:embed="rId3">
            <a:alphaModFix/>
          </a:blip>
          <a:srcRect b="0" l="0" r="0" t="0"/>
          <a:stretch/>
        </p:blipFill>
        <p:spPr>
          <a:xfrm>
            <a:off x="0" y="276225"/>
            <a:ext cx="12192000" cy="6303963"/>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pic>
        <p:nvPicPr>
          <p:cNvPr descr="bandicam 2018-11-21 18-53-50-701" id="562" name="Google Shape;562;p102"/>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6" name="Shape 566"/>
        <p:cNvGrpSpPr/>
        <p:nvPr/>
      </p:nvGrpSpPr>
      <p:grpSpPr>
        <a:xfrm>
          <a:off x="0" y="0"/>
          <a:ext cx="0" cy="0"/>
          <a:chOff x="0" y="0"/>
          <a:chExt cx="0" cy="0"/>
        </a:xfrm>
      </p:grpSpPr>
      <p:pic>
        <p:nvPicPr>
          <p:cNvPr descr="bandicam 2018-11-21 18-55-59-668" id="567" name="Google Shape;567;p103"/>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pic>
        <p:nvPicPr>
          <p:cNvPr descr="bandicam 2018-11-21 18-56-01-067" id="572" name="Google Shape;572;p104"/>
          <p:cNvPicPr preferRelativeResize="0"/>
          <p:nvPr/>
        </p:nvPicPr>
        <p:blipFill rotWithShape="1">
          <a:blip r:embed="rId3">
            <a:alphaModFix/>
          </a:blip>
          <a:srcRect b="0" l="0" r="0" t="0"/>
          <a:stretch/>
        </p:blipFill>
        <p:spPr>
          <a:xfrm>
            <a:off x="0" y="0"/>
            <a:ext cx="12192001" cy="6858000"/>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pic>
        <p:nvPicPr>
          <p:cNvPr descr="bandicam 2019-06-26 11-15-16-717" id="577" name="Google Shape;577;p105"/>
          <p:cNvPicPr preferRelativeResize="0"/>
          <p:nvPr/>
        </p:nvPicPr>
        <p:blipFill rotWithShape="1">
          <a:blip r:embed="rId3">
            <a:alphaModFix/>
          </a:blip>
          <a:srcRect b="0" l="0" r="0" t="0"/>
          <a:stretch/>
        </p:blipFill>
        <p:spPr>
          <a:xfrm>
            <a:off x="0" y="20638"/>
            <a:ext cx="12192000" cy="6815137"/>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1" name="Shape 581"/>
        <p:cNvGrpSpPr/>
        <p:nvPr/>
      </p:nvGrpSpPr>
      <p:grpSpPr>
        <a:xfrm>
          <a:off x="0" y="0"/>
          <a:ext cx="0" cy="0"/>
          <a:chOff x="0" y="0"/>
          <a:chExt cx="0" cy="0"/>
        </a:xfrm>
      </p:grpSpPr>
      <p:pic>
        <p:nvPicPr>
          <p:cNvPr descr="bandicam 2019-06-26 11-15-18-105" id="582" name="Google Shape;582;p106"/>
          <p:cNvPicPr preferRelativeResize="0"/>
          <p:nvPr/>
        </p:nvPicPr>
        <p:blipFill rotWithShape="1">
          <a:blip r:embed="rId3">
            <a:alphaModFix/>
          </a:blip>
          <a:srcRect b="0" l="0" r="0" t="0"/>
          <a:stretch/>
        </p:blipFill>
        <p:spPr>
          <a:xfrm>
            <a:off x="0" y="20638"/>
            <a:ext cx="12192000" cy="6815137"/>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is Teması">
  <a:themeElements>
    <a:clrScheme name="Ofis">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