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5EC549F-8C07-413D-9058-B88C121D77F8}" type="datetimeFigureOut">
              <a:rPr lang="tr-TR" smtClean="0"/>
              <a:t>04.04.2022</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88FAA74-4B21-410E-92C4-E87BE42DB2C7}" type="slidenum">
              <a:rPr lang="tr-TR" smtClean="0"/>
              <a:t>‹#›</a:t>
            </a:fld>
            <a:endParaRPr lang="tr-TR"/>
          </a:p>
        </p:txBody>
      </p:sp>
    </p:spTree>
    <p:extLst>
      <p:ext uri="{BB962C8B-B14F-4D97-AF65-F5344CB8AC3E}">
        <p14:creationId xmlns:p14="http://schemas.microsoft.com/office/powerpoint/2010/main" val="9439429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4"/>
        <p:cNvGrpSpPr/>
        <p:nvPr/>
      </p:nvGrpSpPr>
      <p:grpSpPr>
        <a:xfrm>
          <a:off x="0" y="0"/>
          <a:ext cx="0" cy="0"/>
          <a:chOff x="0" y="0"/>
          <a:chExt cx="0" cy="0"/>
        </a:xfrm>
      </p:grpSpPr>
      <p:sp>
        <p:nvSpPr>
          <p:cNvPr id="845" name="Google Shape;845;gd5ffe5a8b7_6_10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46" name="Google Shape;846;gd5ffe5a8b7_6_10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6"/>
        <p:cNvGrpSpPr/>
        <p:nvPr/>
      </p:nvGrpSpPr>
      <p:grpSpPr>
        <a:xfrm>
          <a:off x="0" y="0"/>
          <a:ext cx="0" cy="0"/>
          <a:chOff x="0" y="0"/>
          <a:chExt cx="0" cy="0"/>
        </a:xfrm>
      </p:grpSpPr>
      <p:sp>
        <p:nvSpPr>
          <p:cNvPr id="907" name="Google Shape;907;gd5ffe5a8b7_6_15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08" name="Google Shape;908;gd5ffe5a8b7_6_15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2"/>
        <p:cNvGrpSpPr/>
        <p:nvPr/>
      </p:nvGrpSpPr>
      <p:grpSpPr>
        <a:xfrm>
          <a:off x="0" y="0"/>
          <a:ext cx="0" cy="0"/>
          <a:chOff x="0" y="0"/>
          <a:chExt cx="0" cy="0"/>
        </a:xfrm>
      </p:grpSpPr>
      <p:sp>
        <p:nvSpPr>
          <p:cNvPr id="913" name="Google Shape;913;p1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14" name="Google Shape;914;p1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7"/>
        <p:cNvGrpSpPr/>
        <p:nvPr/>
      </p:nvGrpSpPr>
      <p:grpSpPr>
        <a:xfrm>
          <a:off x="0" y="0"/>
          <a:ext cx="0" cy="0"/>
          <a:chOff x="0" y="0"/>
          <a:chExt cx="0" cy="0"/>
        </a:xfrm>
      </p:grpSpPr>
      <p:sp>
        <p:nvSpPr>
          <p:cNvPr id="918" name="Google Shape;918;p1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19" name="Google Shape;919;p1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2"/>
        <p:cNvGrpSpPr/>
        <p:nvPr/>
      </p:nvGrpSpPr>
      <p:grpSpPr>
        <a:xfrm>
          <a:off x="0" y="0"/>
          <a:ext cx="0" cy="0"/>
          <a:chOff x="0" y="0"/>
          <a:chExt cx="0" cy="0"/>
        </a:xfrm>
      </p:grpSpPr>
      <p:sp>
        <p:nvSpPr>
          <p:cNvPr id="923" name="Google Shape;923;p1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24" name="Google Shape;924;p1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7"/>
        <p:cNvGrpSpPr/>
        <p:nvPr/>
      </p:nvGrpSpPr>
      <p:grpSpPr>
        <a:xfrm>
          <a:off x="0" y="0"/>
          <a:ext cx="0" cy="0"/>
          <a:chOff x="0" y="0"/>
          <a:chExt cx="0" cy="0"/>
        </a:xfrm>
      </p:grpSpPr>
      <p:sp>
        <p:nvSpPr>
          <p:cNvPr id="928" name="Google Shape;928;p1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29" name="Google Shape;929;p1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2"/>
        <p:cNvGrpSpPr/>
        <p:nvPr/>
      </p:nvGrpSpPr>
      <p:grpSpPr>
        <a:xfrm>
          <a:off x="0" y="0"/>
          <a:ext cx="0" cy="0"/>
          <a:chOff x="0" y="0"/>
          <a:chExt cx="0" cy="0"/>
        </a:xfrm>
      </p:grpSpPr>
      <p:sp>
        <p:nvSpPr>
          <p:cNvPr id="933" name="Google Shape;933;p1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34" name="Google Shape;934;p1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7"/>
        <p:cNvGrpSpPr/>
        <p:nvPr/>
      </p:nvGrpSpPr>
      <p:grpSpPr>
        <a:xfrm>
          <a:off x="0" y="0"/>
          <a:ext cx="0" cy="0"/>
          <a:chOff x="0" y="0"/>
          <a:chExt cx="0" cy="0"/>
        </a:xfrm>
      </p:grpSpPr>
      <p:sp>
        <p:nvSpPr>
          <p:cNvPr id="938" name="Google Shape;938;p1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39" name="Google Shape;939;p1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2"/>
        <p:cNvGrpSpPr/>
        <p:nvPr/>
      </p:nvGrpSpPr>
      <p:grpSpPr>
        <a:xfrm>
          <a:off x="0" y="0"/>
          <a:ext cx="0" cy="0"/>
          <a:chOff x="0" y="0"/>
          <a:chExt cx="0" cy="0"/>
        </a:xfrm>
      </p:grpSpPr>
      <p:sp>
        <p:nvSpPr>
          <p:cNvPr id="943" name="Google Shape;943;p1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44" name="Google Shape;944;p1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7"/>
        <p:cNvGrpSpPr/>
        <p:nvPr/>
      </p:nvGrpSpPr>
      <p:grpSpPr>
        <a:xfrm>
          <a:off x="0" y="0"/>
          <a:ext cx="0" cy="0"/>
          <a:chOff x="0" y="0"/>
          <a:chExt cx="0" cy="0"/>
        </a:xfrm>
      </p:grpSpPr>
      <p:sp>
        <p:nvSpPr>
          <p:cNvPr id="948" name="Google Shape;948;p1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49" name="Google Shape;949;p1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2"/>
        <p:cNvGrpSpPr/>
        <p:nvPr/>
      </p:nvGrpSpPr>
      <p:grpSpPr>
        <a:xfrm>
          <a:off x="0" y="0"/>
          <a:ext cx="0" cy="0"/>
          <a:chOff x="0" y="0"/>
          <a:chExt cx="0" cy="0"/>
        </a:xfrm>
      </p:grpSpPr>
      <p:sp>
        <p:nvSpPr>
          <p:cNvPr id="953" name="Google Shape;953;gb26c0c6006_3_25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4" name="Google Shape;954;gb26c0c6006_3_25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0"/>
        <p:cNvGrpSpPr/>
        <p:nvPr/>
      </p:nvGrpSpPr>
      <p:grpSpPr>
        <a:xfrm>
          <a:off x="0" y="0"/>
          <a:ext cx="0" cy="0"/>
          <a:chOff x="0" y="0"/>
          <a:chExt cx="0" cy="0"/>
        </a:xfrm>
      </p:grpSpPr>
      <p:sp>
        <p:nvSpPr>
          <p:cNvPr id="851" name="Google Shape;851;gd5ffe5a8b7_6_11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52" name="Google Shape;852;gd5ffe5a8b7_6_1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7"/>
        <p:cNvGrpSpPr/>
        <p:nvPr/>
      </p:nvGrpSpPr>
      <p:grpSpPr>
        <a:xfrm>
          <a:off x="0" y="0"/>
          <a:ext cx="0" cy="0"/>
          <a:chOff x="0" y="0"/>
          <a:chExt cx="0" cy="0"/>
        </a:xfrm>
      </p:grpSpPr>
      <p:sp>
        <p:nvSpPr>
          <p:cNvPr id="958" name="Google Shape;958;gb26c0c6006_3_26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9" name="Google Shape;959;gb26c0c6006_3_26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2"/>
        <p:cNvGrpSpPr/>
        <p:nvPr/>
      </p:nvGrpSpPr>
      <p:grpSpPr>
        <a:xfrm>
          <a:off x="0" y="0"/>
          <a:ext cx="0" cy="0"/>
          <a:chOff x="0" y="0"/>
          <a:chExt cx="0" cy="0"/>
        </a:xfrm>
      </p:grpSpPr>
      <p:sp>
        <p:nvSpPr>
          <p:cNvPr id="963" name="Google Shape;963;gb26c0c6006_3_26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64" name="Google Shape;964;gb26c0c6006_3_26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7"/>
        <p:cNvGrpSpPr/>
        <p:nvPr/>
      </p:nvGrpSpPr>
      <p:grpSpPr>
        <a:xfrm>
          <a:off x="0" y="0"/>
          <a:ext cx="0" cy="0"/>
          <a:chOff x="0" y="0"/>
          <a:chExt cx="0" cy="0"/>
        </a:xfrm>
      </p:grpSpPr>
      <p:sp>
        <p:nvSpPr>
          <p:cNvPr id="968" name="Google Shape;968;gb26c0c6006_3_26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69" name="Google Shape;969;gb26c0c6006_3_26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2"/>
        <p:cNvGrpSpPr/>
        <p:nvPr/>
      </p:nvGrpSpPr>
      <p:grpSpPr>
        <a:xfrm>
          <a:off x="0" y="0"/>
          <a:ext cx="0" cy="0"/>
          <a:chOff x="0" y="0"/>
          <a:chExt cx="0" cy="0"/>
        </a:xfrm>
      </p:grpSpPr>
      <p:sp>
        <p:nvSpPr>
          <p:cNvPr id="973" name="Google Shape;973;gb26c0c6006_3_27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74" name="Google Shape;974;gb26c0c6006_3_27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7"/>
        <p:cNvGrpSpPr/>
        <p:nvPr/>
      </p:nvGrpSpPr>
      <p:grpSpPr>
        <a:xfrm>
          <a:off x="0" y="0"/>
          <a:ext cx="0" cy="0"/>
          <a:chOff x="0" y="0"/>
          <a:chExt cx="0" cy="0"/>
        </a:xfrm>
      </p:grpSpPr>
      <p:sp>
        <p:nvSpPr>
          <p:cNvPr id="978" name="Google Shape;978;gb26c0c6006_3_27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79" name="Google Shape;979;gb26c0c6006_3_27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2"/>
        <p:cNvGrpSpPr/>
        <p:nvPr/>
      </p:nvGrpSpPr>
      <p:grpSpPr>
        <a:xfrm>
          <a:off x="0" y="0"/>
          <a:ext cx="0" cy="0"/>
          <a:chOff x="0" y="0"/>
          <a:chExt cx="0" cy="0"/>
        </a:xfrm>
      </p:grpSpPr>
      <p:sp>
        <p:nvSpPr>
          <p:cNvPr id="983" name="Google Shape;983;gb26c0c6006_3_28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84" name="Google Shape;984;gb26c0c6006_3_28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7"/>
        <p:cNvGrpSpPr/>
        <p:nvPr/>
      </p:nvGrpSpPr>
      <p:grpSpPr>
        <a:xfrm>
          <a:off x="0" y="0"/>
          <a:ext cx="0" cy="0"/>
          <a:chOff x="0" y="0"/>
          <a:chExt cx="0" cy="0"/>
        </a:xfrm>
      </p:grpSpPr>
      <p:sp>
        <p:nvSpPr>
          <p:cNvPr id="988" name="Google Shape;988;gb26c0c6006_3_28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89" name="Google Shape;989;gb26c0c6006_3_28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2"/>
        <p:cNvGrpSpPr/>
        <p:nvPr/>
      </p:nvGrpSpPr>
      <p:grpSpPr>
        <a:xfrm>
          <a:off x="0" y="0"/>
          <a:ext cx="0" cy="0"/>
          <a:chOff x="0" y="0"/>
          <a:chExt cx="0" cy="0"/>
        </a:xfrm>
      </p:grpSpPr>
      <p:sp>
        <p:nvSpPr>
          <p:cNvPr id="993" name="Google Shape;993;gb26c0c6006_3_28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94" name="Google Shape;994;gb26c0c6006_3_28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7"/>
        <p:cNvGrpSpPr/>
        <p:nvPr/>
      </p:nvGrpSpPr>
      <p:grpSpPr>
        <a:xfrm>
          <a:off x="0" y="0"/>
          <a:ext cx="0" cy="0"/>
          <a:chOff x="0" y="0"/>
          <a:chExt cx="0" cy="0"/>
        </a:xfrm>
      </p:grpSpPr>
      <p:sp>
        <p:nvSpPr>
          <p:cNvPr id="998" name="Google Shape;998;gb26c0c6006_3_29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99" name="Google Shape;999;gb26c0c6006_3_29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3"/>
        <p:cNvGrpSpPr/>
        <p:nvPr/>
      </p:nvGrpSpPr>
      <p:grpSpPr>
        <a:xfrm>
          <a:off x="0" y="0"/>
          <a:ext cx="0" cy="0"/>
          <a:chOff x="0" y="0"/>
          <a:chExt cx="0" cy="0"/>
        </a:xfrm>
      </p:grpSpPr>
      <p:sp>
        <p:nvSpPr>
          <p:cNvPr id="1004" name="Google Shape;1004;gb26c0c6006_3_29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05" name="Google Shape;1005;gb26c0c6006_3_29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7"/>
        <p:cNvGrpSpPr/>
        <p:nvPr/>
      </p:nvGrpSpPr>
      <p:grpSpPr>
        <a:xfrm>
          <a:off x="0" y="0"/>
          <a:ext cx="0" cy="0"/>
          <a:chOff x="0" y="0"/>
          <a:chExt cx="0" cy="0"/>
        </a:xfrm>
      </p:grpSpPr>
      <p:sp>
        <p:nvSpPr>
          <p:cNvPr id="858" name="Google Shape;858;gd5ffe5a8b7_6_11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59" name="Google Shape;859;gd5ffe5a8b7_6_11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9"/>
        <p:cNvGrpSpPr/>
        <p:nvPr/>
      </p:nvGrpSpPr>
      <p:grpSpPr>
        <a:xfrm>
          <a:off x="0" y="0"/>
          <a:ext cx="0" cy="0"/>
          <a:chOff x="0" y="0"/>
          <a:chExt cx="0" cy="0"/>
        </a:xfrm>
      </p:grpSpPr>
      <p:sp>
        <p:nvSpPr>
          <p:cNvPr id="1010" name="Google Shape;1010;gb26c0c6006_3_30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11" name="Google Shape;1011;gb26c0c6006_3_30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4"/>
        <p:cNvGrpSpPr/>
        <p:nvPr/>
      </p:nvGrpSpPr>
      <p:grpSpPr>
        <a:xfrm>
          <a:off x="0" y="0"/>
          <a:ext cx="0" cy="0"/>
          <a:chOff x="0" y="0"/>
          <a:chExt cx="0" cy="0"/>
        </a:xfrm>
      </p:grpSpPr>
      <p:sp>
        <p:nvSpPr>
          <p:cNvPr id="1015" name="Google Shape;1015;gb26c0c6006_3_30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16" name="Google Shape;1016;gb26c0c6006_3_30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9"/>
        <p:cNvGrpSpPr/>
        <p:nvPr/>
      </p:nvGrpSpPr>
      <p:grpSpPr>
        <a:xfrm>
          <a:off x="0" y="0"/>
          <a:ext cx="0" cy="0"/>
          <a:chOff x="0" y="0"/>
          <a:chExt cx="0" cy="0"/>
        </a:xfrm>
      </p:grpSpPr>
      <p:sp>
        <p:nvSpPr>
          <p:cNvPr id="1020" name="Google Shape;1020;gb26c0c6006_3_3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21" name="Google Shape;1021;gb26c0c6006_3_3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4"/>
        <p:cNvGrpSpPr/>
        <p:nvPr/>
      </p:nvGrpSpPr>
      <p:grpSpPr>
        <a:xfrm>
          <a:off x="0" y="0"/>
          <a:ext cx="0" cy="0"/>
          <a:chOff x="0" y="0"/>
          <a:chExt cx="0" cy="0"/>
        </a:xfrm>
      </p:grpSpPr>
      <p:sp>
        <p:nvSpPr>
          <p:cNvPr id="1025" name="Google Shape;1025;gb26c0c6006_3_3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26" name="Google Shape;1026;gb26c0c6006_3_3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9"/>
        <p:cNvGrpSpPr/>
        <p:nvPr/>
      </p:nvGrpSpPr>
      <p:grpSpPr>
        <a:xfrm>
          <a:off x="0" y="0"/>
          <a:ext cx="0" cy="0"/>
          <a:chOff x="0" y="0"/>
          <a:chExt cx="0" cy="0"/>
        </a:xfrm>
      </p:grpSpPr>
      <p:sp>
        <p:nvSpPr>
          <p:cNvPr id="1030" name="Google Shape;1030;gb26c0c6006_3_3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31" name="Google Shape;1031;gb26c0c6006_3_3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4"/>
        <p:cNvGrpSpPr/>
        <p:nvPr/>
      </p:nvGrpSpPr>
      <p:grpSpPr>
        <a:xfrm>
          <a:off x="0" y="0"/>
          <a:ext cx="0" cy="0"/>
          <a:chOff x="0" y="0"/>
          <a:chExt cx="0" cy="0"/>
        </a:xfrm>
      </p:grpSpPr>
      <p:sp>
        <p:nvSpPr>
          <p:cNvPr id="1035" name="Google Shape;1035;gb26c0c6006_3_32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36" name="Google Shape;1036;gb26c0c6006_3_3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9"/>
        <p:cNvGrpSpPr/>
        <p:nvPr/>
      </p:nvGrpSpPr>
      <p:grpSpPr>
        <a:xfrm>
          <a:off x="0" y="0"/>
          <a:ext cx="0" cy="0"/>
          <a:chOff x="0" y="0"/>
          <a:chExt cx="0" cy="0"/>
        </a:xfrm>
      </p:grpSpPr>
      <p:sp>
        <p:nvSpPr>
          <p:cNvPr id="1040" name="Google Shape;1040;gb26c0c6006_3_32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1" name="Google Shape;1041;gb26c0c6006_3_3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4"/>
        <p:cNvGrpSpPr/>
        <p:nvPr/>
      </p:nvGrpSpPr>
      <p:grpSpPr>
        <a:xfrm>
          <a:off x="0" y="0"/>
          <a:ext cx="0" cy="0"/>
          <a:chOff x="0" y="0"/>
          <a:chExt cx="0" cy="0"/>
        </a:xfrm>
      </p:grpSpPr>
      <p:sp>
        <p:nvSpPr>
          <p:cNvPr id="1045" name="Google Shape;1045;gb26c0c6006_3_33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6" name="Google Shape;1046;gb26c0c6006_3_3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9"/>
        <p:cNvGrpSpPr/>
        <p:nvPr/>
      </p:nvGrpSpPr>
      <p:grpSpPr>
        <a:xfrm>
          <a:off x="0" y="0"/>
          <a:ext cx="0" cy="0"/>
          <a:chOff x="0" y="0"/>
          <a:chExt cx="0" cy="0"/>
        </a:xfrm>
      </p:grpSpPr>
      <p:sp>
        <p:nvSpPr>
          <p:cNvPr id="1050" name="Google Shape;1050;gb26c0c6006_3_33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51" name="Google Shape;1051;gb26c0c6006_3_3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4"/>
        <p:cNvGrpSpPr/>
        <p:nvPr/>
      </p:nvGrpSpPr>
      <p:grpSpPr>
        <a:xfrm>
          <a:off x="0" y="0"/>
          <a:ext cx="0" cy="0"/>
          <a:chOff x="0" y="0"/>
          <a:chExt cx="0" cy="0"/>
        </a:xfrm>
      </p:grpSpPr>
      <p:sp>
        <p:nvSpPr>
          <p:cNvPr id="1055" name="Google Shape;1055;gb26c0c6006_3_33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56" name="Google Shape;1056;gb26c0c6006_3_3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3"/>
        <p:cNvGrpSpPr/>
        <p:nvPr/>
      </p:nvGrpSpPr>
      <p:grpSpPr>
        <a:xfrm>
          <a:off x="0" y="0"/>
          <a:ext cx="0" cy="0"/>
          <a:chOff x="0" y="0"/>
          <a:chExt cx="0" cy="0"/>
        </a:xfrm>
      </p:grpSpPr>
      <p:sp>
        <p:nvSpPr>
          <p:cNvPr id="864" name="Google Shape;864;gd5ffe5a8b7_6_12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5" name="Google Shape;865;gd5ffe5a8b7_6_1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9"/>
        <p:cNvGrpSpPr/>
        <p:nvPr/>
      </p:nvGrpSpPr>
      <p:grpSpPr>
        <a:xfrm>
          <a:off x="0" y="0"/>
          <a:ext cx="0" cy="0"/>
          <a:chOff x="0" y="0"/>
          <a:chExt cx="0" cy="0"/>
        </a:xfrm>
      </p:grpSpPr>
      <p:sp>
        <p:nvSpPr>
          <p:cNvPr id="1060" name="Google Shape;1060;gb26c0c6006_3_34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61" name="Google Shape;1061;gb26c0c6006_3_3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4"/>
        <p:cNvGrpSpPr/>
        <p:nvPr/>
      </p:nvGrpSpPr>
      <p:grpSpPr>
        <a:xfrm>
          <a:off x="0" y="0"/>
          <a:ext cx="0" cy="0"/>
          <a:chOff x="0" y="0"/>
          <a:chExt cx="0" cy="0"/>
        </a:xfrm>
      </p:grpSpPr>
      <p:sp>
        <p:nvSpPr>
          <p:cNvPr id="1065" name="Google Shape;1065;gb26c0c6006_3_34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66" name="Google Shape;1066;gb26c0c6006_3_3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9"/>
        <p:cNvGrpSpPr/>
        <p:nvPr/>
      </p:nvGrpSpPr>
      <p:grpSpPr>
        <a:xfrm>
          <a:off x="0" y="0"/>
          <a:ext cx="0" cy="0"/>
          <a:chOff x="0" y="0"/>
          <a:chExt cx="0" cy="0"/>
        </a:xfrm>
      </p:grpSpPr>
      <p:sp>
        <p:nvSpPr>
          <p:cNvPr id="1070" name="Google Shape;1070;gb26c0c6006_3_35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71" name="Google Shape;1071;gb26c0c6006_3_35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4"/>
        <p:cNvGrpSpPr/>
        <p:nvPr/>
      </p:nvGrpSpPr>
      <p:grpSpPr>
        <a:xfrm>
          <a:off x="0" y="0"/>
          <a:ext cx="0" cy="0"/>
          <a:chOff x="0" y="0"/>
          <a:chExt cx="0" cy="0"/>
        </a:xfrm>
      </p:grpSpPr>
      <p:sp>
        <p:nvSpPr>
          <p:cNvPr id="1075" name="Google Shape;1075;gb26c0c6006_3_35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76" name="Google Shape;1076;gb26c0c6006_3_35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9"/>
        <p:cNvGrpSpPr/>
        <p:nvPr/>
      </p:nvGrpSpPr>
      <p:grpSpPr>
        <a:xfrm>
          <a:off x="0" y="0"/>
          <a:ext cx="0" cy="0"/>
          <a:chOff x="0" y="0"/>
          <a:chExt cx="0" cy="0"/>
        </a:xfrm>
      </p:grpSpPr>
      <p:sp>
        <p:nvSpPr>
          <p:cNvPr id="1080" name="Google Shape;1080;gb26c0c6006_3_35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81" name="Google Shape;1081;gb26c0c6006_3_35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4"/>
        <p:cNvGrpSpPr/>
        <p:nvPr/>
      </p:nvGrpSpPr>
      <p:grpSpPr>
        <a:xfrm>
          <a:off x="0" y="0"/>
          <a:ext cx="0" cy="0"/>
          <a:chOff x="0" y="0"/>
          <a:chExt cx="0" cy="0"/>
        </a:xfrm>
      </p:grpSpPr>
      <p:sp>
        <p:nvSpPr>
          <p:cNvPr id="1085" name="Google Shape;1085;gb26c0c6006_3_36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86" name="Google Shape;1086;gb26c0c6006_3_36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9"/>
        <p:cNvGrpSpPr/>
        <p:nvPr/>
      </p:nvGrpSpPr>
      <p:grpSpPr>
        <a:xfrm>
          <a:off x="0" y="0"/>
          <a:ext cx="0" cy="0"/>
          <a:chOff x="0" y="0"/>
          <a:chExt cx="0" cy="0"/>
        </a:xfrm>
      </p:grpSpPr>
      <p:sp>
        <p:nvSpPr>
          <p:cNvPr id="870" name="Google Shape;870;gd5ffe5a8b7_6_12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71" name="Google Shape;871;gd5ffe5a8b7_6_12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6"/>
        <p:cNvGrpSpPr/>
        <p:nvPr/>
      </p:nvGrpSpPr>
      <p:grpSpPr>
        <a:xfrm>
          <a:off x="0" y="0"/>
          <a:ext cx="0" cy="0"/>
          <a:chOff x="0" y="0"/>
          <a:chExt cx="0" cy="0"/>
        </a:xfrm>
      </p:grpSpPr>
      <p:sp>
        <p:nvSpPr>
          <p:cNvPr id="877" name="Google Shape;877;gd5ffe5a8b7_6_13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78" name="Google Shape;878;gd5ffe5a8b7_6_1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6"/>
        <p:cNvGrpSpPr/>
        <p:nvPr/>
      </p:nvGrpSpPr>
      <p:grpSpPr>
        <a:xfrm>
          <a:off x="0" y="0"/>
          <a:ext cx="0" cy="0"/>
          <a:chOff x="0" y="0"/>
          <a:chExt cx="0" cy="0"/>
        </a:xfrm>
      </p:grpSpPr>
      <p:sp>
        <p:nvSpPr>
          <p:cNvPr id="887" name="Google Shape;887;gd5ffe5a8b7_6_14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88" name="Google Shape;888;gd5ffe5a8b7_6_1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3"/>
        <p:cNvGrpSpPr/>
        <p:nvPr/>
      </p:nvGrpSpPr>
      <p:grpSpPr>
        <a:xfrm>
          <a:off x="0" y="0"/>
          <a:ext cx="0" cy="0"/>
          <a:chOff x="0" y="0"/>
          <a:chExt cx="0" cy="0"/>
        </a:xfrm>
      </p:grpSpPr>
      <p:sp>
        <p:nvSpPr>
          <p:cNvPr id="894" name="Google Shape;894;gd5ffe5a8b7_6_14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95" name="Google Shape;895;gd5ffe5a8b7_6_1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9"/>
        <p:cNvGrpSpPr/>
        <p:nvPr/>
      </p:nvGrpSpPr>
      <p:grpSpPr>
        <a:xfrm>
          <a:off x="0" y="0"/>
          <a:ext cx="0" cy="0"/>
          <a:chOff x="0" y="0"/>
          <a:chExt cx="0" cy="0"/>
        </a:xfrm>
      </p:grpSpPr>
      <p:sp>
        <p:nvSpPr>
          <p:cNvPr id="900" name="Google Shape;900;gd5ffe5a8b7_6_15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01" name="Google Shape;901;gd5ffe5a8b7_6_1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t>04.04.2022</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t>04.04.2022</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t>04.04.2022</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t>04.04.2022</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A23720DD-5B6D-40BF-8493-A6B52D484E6B}" type="datetimeFigureOut">
              <a:rPr lang="tr-TR" smtClean="0"/>
              <a:t>04.04.2022</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A23720DD-5B6D-40BF-8493-A6B52D484E6B}" type="datetimeFigureOut">
              <a:rPr lang="tr-TR" smtClean="0"/>
              <a:t>04.04.2022</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A23720DD-5B6D-40BF-8493-A6B52D484E6B}" type="datetimeFigureOut">
              <a:rPr lang="tr-TR" smtClean="0"/>
              <a:t>04.04.2022</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A23720DD-5B6D-40BF-8493-A6B52D484E6B}" type="datetimeFigureOut">
              <a:rPr lang="tr-TR" smtClean="0"/>
              <a:t>04.04.2022</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A23720DD-5B6D-40BF-8493-A6B52D484E6B}" type="datetimeFigureOut">
              <a:rPr lang="tr-TR" smtClean="0"/>
              <a:t>04.04.2022</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A23720DD-5B6D-40BF-8493-A6B52D484E6B}" type="datetimeFigureOut">
              <a:rPr lang="tr-TR" smtClean="0"/>
              <a:t>04.04.2022</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A23720DD-5B6D-40BF-8493-A6B52D484E6B}" type="datetimeFigureOut">
              <a:rPr lang="tr-TR" smtClean="0"/>
              <a:t>04.04.2022</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3720DD-5B6D-40BF-8493-A6B52D484E6B}" type="datetimeFigureOut">
              <a:rPr lang="tr-TR" smtClean="0"/>
              <a:t>04.04.2022</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02176B-0E47-46AC-8F43-DAB4B8A37D06}" type="slidenum">
              <a:rPr lang="tr-TR" smtClean="0"/>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3.jpg"/><Relationship Id="rId4" Type="http://schemas.openxmlformats.org/officeDocument/2006/relationships/hyperlink" Target="https://docs.google.com/presentation/d/1FshYpMsm9GlpvYhK_C2TRiBUSSiRbPz095mQtFoCuvU/edit#slide=id.p"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3.jpg"/><Relationship Id="rId4" Type="http://schemas.openxmlformats.org/officeDocument/2006/relationships/hyperlink" Target="https://docs.google.com/presentation/d/1eHj6moxzEnt-XU3PQJ3LB_0hLmQemvL3Y69PCog4iHw/edit#slide=id.p" TargetMode="External"/></Relationships>
</file>

<file path=ppt/slides/_rels/slide6.xml.rels><?xml version="1.0" encoding="UTF-8" standalone="yes"?>
<Relationships xmlns="http://schemas.openxmlformats.org/package/2006/relationships"><Relationship Id="rId8" Type="http://schemas.openxmlformats.org/officeDocument/2006/relationships/image" Target="../media/image3.jpg"/><Relationship Id="rId3" Type="http://schemas.openxmlformats.org/officeDocument/2006/relationships/image" Target="../media/image7.png"/><Relationship Id="rId7" Type="http://schemas.openxmlformats.org/officeDocument/2006/relationships/hyperlink" Target="https://docs.google.com/presentation/d/1oLVsD7bq4iHuxixvCnQf54vCWU027PU6vDOsmuv_Cs0/edit#slide=id.p"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3.jpg"/><Relationship Id="rId4" Type="http://schemas.openxmlformats.org/officeDocument/2006/relationships/hyperlink" Target="https://docs.google.com/presentation/d/1MygwvD0QUXaPWdnzXmQX_KaxmnQWhdgzSIvUD3kF_c8/edit#slide=id.p"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47"/>
        <p:cNvGrpSpPr/>
        <p:nvPr/>
      </p:nvGrpSpPr>
      <p:grpSpPr>
        <a:xfrm>
          <a:off x="0" y="0"/>
          <a:ext cx="0" cy="0"/>
          <a:chOff x="0" y="0"/>
          <a:chExt cx="0" cy="0"/>
        </a:xfrm>
      </p:grpSpPr>
      <p:sp>
        <p:nvSpPr>
          <p:cNvPr id="848" name="Google Shape;848;p150"/>
          <p:cNvSpPr/>
          <p:nvPr/>
        </p:nvSpPr>
        <p:spPr>
          <a:xfrm>
            <a:off x="459606" y="196966"/>
            <a:ext cx="7983000" cy="2923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tr-TR" sz="2400" b="1">
                <a:solidFill>
                  <a:srgbClr val="FF0000"/>
                </a:solidFill>
                <a:latin typeface="Quattrocento Sans"/>
                <a:ea typeface="Quattrocento Sans"/>
                <a:cs typeface="Quattrocento Sans"/>
                <a:sym typeface="Quattrocento Sans"/>
              </a:rPr>
              <a:t>4.Hayvanlar</a:t>
            </a:r>
            <a:endParaRPr/>
          </a:p>
          <a:p>
            <a:pPr marL="0" marR="0" lvl="0" indent="0" algn="ctr" rtl="0">
              <a:spcBef>
                <a:spcPts val="0"/>
              </a:spcBef>
              <a:spcAft>
                <a:spcPts val="0"/>
              </a:spcAft>
              <a:buNone/>
            </a:pPr>
            <a:endParaRPr sz="2000">
              <a:solidFill>
                <a:schemeClr val="dk1"/>
              </a:solidFill>
              <a:latin typeface="Quattrocento Sans"/>
              <a:ea typeface="Quattrocento Sans"/>
              <a:cs typeface="Quattrocento Sans"/>
              <a:sym typeface="Quattrocento Sans"/>
            </a:endParaRPr>
          </a:p>
          <a:p>
            <a:pPr marL="0" marR="0" lvl="0" indent="0" algn="just" rtl="0">
              <a:spcBef>
                <a:spcPts val="0"/>
              </a:spcBef>
              <a:spcAft>
                <a:spcPts val="0"/>
              </a:spcAft>
              <a:buNone/>
            </a:pPr>
            <a:r>
              <a:rPr lang="tr-TR" sz="2000">
                <a:solidFill>
                  <a:schemeClr val="dk1"/>
                </a:solidFill>
                <a:latin typeface="Quattrocento Sans"/>
                <a:ea typeface="Quattrocento Sans"/>
                <a:cs typeface="Quattrocento Sans"/>
                <a:sym typeface="Quattrocento Sans"/>
              </a:rPr>
              <a:t>Canlılar arasındaki en gelişmiş grup hayvanlardır. Hayvanlar diğer canlılara göre düşünme ve içgüdü gibi yeteneklere sahiptir. Bitkiler gibi kendi besinlerini kendileri üretemezler. Bundan dolayı besinlerini dışarıdan hazır olarak alırlar. Bazı hayvanlar sadece otla, bazı hayvanlar sadece etle, bazı hayvanlar ise hem otla hem de etle beslenirler. </a:t>
            </a:r>
            <a:endParaRPr sz="2000">
              <a:solidFill>
                <a:schemeClr val="dk1"/>
              </a:solidFill>
              <a:latin typeface="Quattrocento Sans"/>
              <a:ea typeface="Quattrocento Sans"/>
              <a:cs typeface="Quattrocento Sans"/>
              <a:sym typeface="Quattrocento Sans"/>
            </a:endParaRPr>
          </a:p>
          <a:p>
            <a:pPr marL="0" marR="0" lvl="0" indent="0" algn="just" rtl="0">
              <a:spcBef>
                <a:spcPts val="0"/>
              </a:spcBef>
              <a:spcAft>
                <a:spcPts val="0"/>
              </a:spcAft>
              <a:buNone/>
            </a:pPr>
            <a:endParaRPr sz="2000">
              <a:solidFill>
                <a:schemeClr val="dk1"/>
              </a:solidFill>
              <a:latin typeface="Quattrocento Sans"/>
              <a:ea typeface="Quattrocento Sans"/>
              <a:cs typeface="Quattrocento Sans"/>
              <a:sym typeface="Quattrocento Sans"/>
            </a:endParaRPr>
          </a:p>
          <a:p>
            <a:pPr marL="0" marR="0" lvl="0" indent="0" algn="just" rtl="0">
              <a:spcBef>
                <a:spcPts val="0"/>
              </a:spcBef>
              <a:spcAft>
                <a:spcPts val="0"/>
              </a:spcAft>
              <a:buNone/>
            </a:pPr>
            <a:r>
              <a:rPr lang="tr-TR" sz="2000">
                <a:solidFill>
                  <a:schemeClr val="dk1"/>
                </a:solidFill>
                <a:latin typeface="Quattrocento Sans"/>
                <a:ea typeface="Quattrocento Sans"/>
                <a:cs typeface="Quattrocento Sans"/>
                <a:sym typeface="Quattrocento Sans"/>
              </a:rPr>
              <a:t>Hayvanlar, vücudunda desteklik sağlayan kemik ve kıkırdaktan yapılma bir omurga bulundurup bulundurmamasına göre ikiye ayrılır:</a:t>
            </a:r>
            <a:endParaRPr sz="2000">
              <a:solidFill>
                <a:schemeClr val="dk1"/>
              </a:solidFill>
              <a:latin typeface="Quattrocento Sans"/>
              <a:ea typeface="Quattrocento Sans"/>
              <a:cs typeface="Quattrocento Sans"/>
              <a:sym typeface="Quattrocento Sans"/>
            </a:endParaRPr>
          </a:p>
        </p:txBody>
      </p:sp>
      <p:pic>
        <p:nvPicPr>
          <p:cNvPr id="849" name="Google Shape;849;p150" descr="bandicam 2019-05-03 13-51-13-486"/>
          <p:cNvPicPr preferRelativeResize="0"/>
          <p:nvPr/>
        </p:nvPicPr>
        <p:blipFill rotWithShape="1">
          <a:blip r:embed="rId3">
            <a:alphaModFix/>
          </a:blip>
          <a:srcRect t="40610"/>
          <a:stretch/>
        </p:blipFill>
        <p:spPr>
          <a:xfrm>
            <a:off x="794086" y="3717031"/>
            <a:ext cx="8013032" cy="2881469"/>
          </a:xfrm>
          <a:prstGeom prst="rect">
            <a:avLst/>
          </a:prstGeom>
          <a:noFill/>
          <a:ln>
            <a:noFill/>
          </a:ln>
        </p:spPr>
      </p:pic>
    </p:spTree>
    <p:extLst>
      <p:ext uri="{BB962C8B-B14F-4D97-AF65-F5344CB8AC3E}">
        <p14:creationId xmlns:p14="http://schemas.microsoft.com/office/powerpoint/2010/main" val="37463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09"/>
        <p:cNvGrpSpPr/>
        <p:nvPr/>
      </p:nvGrpSpPr>
      <p:grpSpPr>
        <a:xfrm>
          <a:off x="0" y="0"/>
          <a:ext cx="0" cy="0"/>
          <a:chOff x="0" y="0"/>
          <a:chExt cx="0" cy="0"/>
        </a:xfrm>
      </p:grpSpPr>
      <p:pic>
        <p:nvPicPr>
          <p:cNvPr id="910" name="Google Shape;910;p159"/>
          <p:cNvPicPr preferRelativeResize="0"/>
          <p:nvPr/>
        </p:nvPicPr>
        <p:blipFill rotWithShape="1">
          <a:blip r:embed="rId3">
            <a:alphaModFix/>
          </a:blip>
          <a:srcRect/>
          <a:stretch/>
        </p:blipFill>
        <p:spPr>
          <a:xfrm>
            <a:off x="1820817" y="694223"/>
            <a:ext cx="4755038" cy="4230550"/>
          </a:xfrm>
          <a:prstGeom prst="rect">
            <a:avLst/>
          </a:prstGeom>
          <a:noFill/>
          <a:ln>
            <a:noFill/>
          </a:ln>
          <a:effectLst>
            <a:outerShdw blurRad="292100" dist="139700" dir="2700000" algn="tl" rotWithShape="0">
              <a:srgbClr val="333333">
                <a:alpha val="64709"/>
              </a:srgbClr>
            </a:outerShdw>
          </a:effectLst>
        </p:spPr>
      </p:pic>
      <p:sp>
        <p:nvSpPr>
          <p:cNvPr id="911" name="Google Shape;911;p159"/>
          <p:cNvSpPr/>
          <p:nvPr/>
        </p:nvSpPr>
        <p:spPr>
          <a:xfrm>
            <a:off x="600227" y="5567188"/>
            <a:ext cx="7824150" cy="369300"/>
          </a:xfrm>
          <a:prstGeom prst="rect">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None/>
            </a:pPr>
            <a:r>
              <a:rPr lang="tr-TR" sz="1800">
                <a:solidFill>
                  <a:srgbClr val="FF0000"/>
                </a:solidFill>
                <a:latin typeface="Quattrocento Sans"/>
                <a:ea typeface="Quattrocento Sans"/>
                <a:cs typeface="Quattrocento Sans"/>
                <a:sym typeface="Quattrocento Sans"/>
              </a:rPr>
              <a:t>Yarasalar</a:t>
            </a:r>
            <a:r>
              <a:rPr lang="tr-TR" sz="1800">
                <a:solidFill>
                  <a:schemeClr val="dk1"/>
                </a:solidFill>
                <a:latin typeface="Quattrocento Sans"/>
                <a:ea typeface="Quattrocento Sans"/>
                <a:cs typeface="Quattrocento Sans"/>
                <a:sym typeface="Quattrocento Sans"/>
              </a:rPr>
              <a:t> vücudu kıllarla kaplı olan </a:t>
            </a:r>
            <a:r>
              <a:rPr lang="tr-TR" sz="1800">
                <a:solidFill>
                  <a:srgbClr val="FF0000"/>
                </a:solidFill>
                <a:latin typeface="Quattrocento Sans"/>
                <a:ea typeface="Quattrocento Sans"/>
                <a:cs typeface="Quattrocento Sans"/>
                <a:sym typeface="Quattrocento Sans"/>
              </a:rPr>
              <a:t>memeli hayvanlardır</a:t>
            </a:r>
            <a:r>
              <a:rPr lang="tr-TR" sz="1800">
                <a:solidFill>
                  <a:schemeClr val="dk1"/>
                </a:solidFill>
                <a:latin typeface="Quattrocento Sans"/>
                <a:ea typeface="Quattrocento Sans"/>
                <a:cs typeface="Quattrocento Sans"/>
                <a:sym typeface="Quattrocento Sans"/>
              </a:rPr>
              <a:t>. Yavrularını sütle besler, doğurarak çoğalırlar.</a:t>
            </a:r>
            <a:endParaRPr sz="18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6191688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15"/>
        <p:cNvGrpSpPr/>
        <p:nvPr/>
      </p:nvGrpSpPr>
      <p:grpSpPr>
        <a:xfrm>
          <a:off x="0" y="0"/>
          <a:ext cx="0" cy="0"/>
          <a:chOff x="0" y="0"/>
          <a:chExt cx="0" cy="0"/>
        </a:xfrm>
      </p:grpSpPr>
      <p:pic>
        <p:nvPicPr>
          <p:cNvPr id="916" name="Google Shape;916;p160" descr="bandicam 2019-05-03 13-52-17-437"/>
          <p:cNvPicPr preferRelativeResize="0"/>
          <p:nvPr/>
        </p:nvPicPr>
        <p:blipFill rotWithShape="1">
          <a:blip r:embed="rId3">
            <a:alphaModFix/>
          </a:blip>
          <a:srcRect/>
          <a:stretch/>
        </p:blipFill>
        <p:spPr>
          <a:xfrm>
            <a:off x="0" y="341314"/>
            <a:ext cx="9144000" cy="6175375"/>
          </a:xfrm>
          <a:prstGeom prst="rect">
            <a:avLst/>
          </a:prstGeom>
          <a:noFill/>
          <a:ln>
            <a:noFill/>
          </a:ln>
        </p:spPr>
      </p:pic>
    </p:spTree>
    <p:extLst>
      <p:ext uri="{BB962C8B-B14F-4D97-AF65-F5344CB8AC3E}">
        <p14:creationId xmlns:p14="http://schemas.microsoft.com/office/powerpoint/2010/main" val="33805439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920"/>
        <p:cNvGrpSpPr/>
        <p:nvPr/>
      </p:nvGrpSpPr>
      <p:grpSpPr>
        <a:xfrm>
          <a:off x="0" y="0"/>
          <a:ext cx="0" cy="0"/>
          <a:chOff x="0" y="0"/>
          <a:chExt cx="0" cy="0"/>
        </a:xfrm>
      </p:grpSpPr>
      <p:pic>
        <p:nvPicPr>
          <p:cNvPr id="921" name="Google Shape;921;p161" descr="bandicam 2019-05-03 13-52-19-362"/>
          <p:cNvPicPr preferRelativeResize="0"/>
          <p:nvPr/>
        </p:nvPicPr>
        <p:blipFill rotWithShape="1">
          <a:blip r:embed="rId3">
            <a:alphaModFix/>
          </a:blip>
          <a:srcRect/>
          <a:stretch/>
        </p:blipFill>
        <p:spPr>
          <a:xfrm>
            <a:off x="0" y="341314"/>
            <a:ext cx="9144000" cy="6175375"/>
          </a:xfrm>
          <a:prstGeom prst="rect">
            <a:avLst/>
          </a:prstGeom>
          <a:noFill/>
          <a:ln>
            <a:noFill/>
          </a:ln>
        </p:spPr>
      </p:pic>
    </p:spTree>
    <p:extLst>
      <p:ext uri="{BB962C8B-B14F-4D97-AF65-F5344CB8AC3E}">
        <p14:creationId xmlns:p14="http://schemas.microsoft.com/office/powerpoint/2010/main" val="22806411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925"/>
        <p:cNvGrpSpPr/>
        <p:nvPr/>
      </p:nvGrpSpPr>
      <p:grpSpPr>
        <a:xfrm>
          <a:off x="0" y="0"/>
          <a:ext cx="0" cy="0"/>
          <a:chOff x="0" y="0"/>
          <a:chExt cx="0" cy="0"/>
        </a:xfrm>
      </p:grpSpPr>
      <p:pic>
        <p:nvPicPr>
          <p:cNvPr id="926" name="Google Shape;926;p162" descr="bandicam 2019-05-03 13-52-33-155"/>
          <p:cNvPicPr preferRelativeResize="0"/>
          <p:nvPr/>
        </p:nvPicPr>
        <p:blipFill rotWithShape="1">
          <a:blip r:embed="rId3">
            <a:alphaModFix/>
          </a:blip>
          <a:srcRect/>
          <a:stretch/>
        </p:blipFill>
        <p:spPr>
          <a:xfrm>
            <a:off x="0" y="341314"/>
            <a:ext cx="9144000" cy="6175375"/>
          </a:xfrm>
          <a:prstGeom prst="rect">
            <a:avLst/>
          </a:prstGeom>
          <a:noFill/>
          <a:ln>
            <a:noFill/>
          </a:ln>
        </p:spPr>
      </p:pic>
    </p:spTree>
    <p:extLst>
      <p:ext uri="{BB962C8B-B14F-4D97-AF65-F5344CB8AC3E}">
        <p14:creationId xmlns:p14="http://schemas.microsoft.com/office/powerpoint/2010/main" val="23883644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930"/>
        <p:cNvGrpSpPr/>
        <p:nvPr/>
      </p:nvGrpSpPr>
      <p:grpSpPr>
        <a:xfrm>
          <a:off x="0" y="0"/>
          <a:ext cx="0" cy="0"/>
          <a:chOff x="0" y="0"/>
          <a:chExt cx="0" cy="0"/>
        </a:xfrm>
      </p:grpSpPr>
      <p:pic>
        <p:nvPicPr>
          <p:cNvPr id="931" name="Google Shape;931;p163" descr="bandicam 2019-05-03 13-52-37-010"/>
          <p:cNvPicPr preferRelativeResize="0"/>
          <p:nvPr/>
        </p:nvPicPr>
        <p:blipFill rotWithShape="1">
          <a:blip r:embed="rId3">
            <a:alphaModFix/>
          </a:blip>
          <a:srcRect/>
          <a:stretch/>
        </p:blipFill>
        <p:spPr>
          <a:xfrm>
            <a:off x="0" y="341314"/>
            <a:ext cx="9144000" cy="6175375"/>
          </a:xfrm>
          <a:prstGeom prst="rect">
            <a:avLst/>
          </a:prstGeom>
          <a:noFill/>
          <a:ln>
            <a:noFill/>
          </a:ln>
        </p:spPr>
      </p:pic>
    </p:spTree>
    <p:extLst>
      <p:ext uri="{BB962C8B-B14F-4D97-AF65-F5344CB8AC3E}">
        <p14:creationId xmlns:p14="http://schemas.microsoft.com/office/powerpoint/2010/main" val="26811667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935"/>
        <p:cNvGrpSpPr/>
        <p:nvPr/>
      </p:nvGrpSpPr>
      <p:grpSpPr>
        <a:xfrm>
          <a:off x="0" y="0"/>
          <a:ext cx="0" cy="0"/>
          <a:chOff x="0" y="0"/>
          <a:chExt cx="0" cy="0"/>
        </a:xfrm>
      </p:grpSpPr>
      <p:pic>
        <p:nvPicPr>
          <p:cNvPr id="936" name="Google Shape;936;p164" descr="bandicam 2019-05-03 13-52-41-692"/>
          <p:cNvPicPr preferRelativeResize="0"/>
          <p:nvPr/>
        </p:nvPicPr>
        <p:blipFill rotWithShape="1">
          <a:blip r:embed="rId3">
            <a:alphaModFix/>
          </a:blip>
          <a:srcRect/>
          <a:stretch/>
        </p:blipFill>
        <p:spPr>
          <a:xfrm>
            <a:off x="0" y="341314"/>
            <a:ext cx="9144000" cy="6175375"/>
          </a:xfrm>
          <a:prstGeom prst="rect">
            <a:avLst/>
          </a:prstGeom>
          <a:noFill/>
          <a:ln>
            <a:noFill/>
          </a:ln>
        </p:spPr>
      </p:pic>
    </p:spTree>
    <p:extLst>
      <p:ext uri="{BB962C8B-B14F-4D97-AF65-F5344CB8AC3E}">
        <p14:creationId xmlns:p14="http://schemas.microsoft.com/office/powerpoint/2010/main" val="24308085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940"/>
        <p:cNvGrpSpPr/>
        <p:nvPr/>
      </p:nvGrpSpPr>
      <p:grpSpPr>
        <a:xfrm>
          <a:off x="0" y="0"/>
          <a:ext cx="0" cy="0"/>
          <a:chOff x="0" y="0"/>
          <a:chExt cx="0" cy="0"/>
        </a:xfrm>
      </p:grpSpPr>
      <p:pic>
        <p:nvPicPr>
          <p:cNvPr id="941" name="Google Shape;941;p165" descr="bandicam 2019-05-03 13-52-44-632"/>
          <p:cNvPicPr preferRelativeResize="0"/>
          <p:nvPr/>
        </p:nvPicPr>
        <p:blipFill rotWithShape="1">
          <a:blip r:embed="rId3">
            <a:alphaModFix/>
          </a:blip>
          <a:srcRect/>
          <a:stretch/>
        </p:blipFill>
        <p:spPr>
          <a:xfrm>
            <a:off x="0" y="341314"/>
            <a:ext cx="9144000" cy="6175375"/>
          </a:xfrm>
          <a:prstGeom prst="rect">
            <a:avLst/>
          </a:prstGeom>
          <a:noFill/>
          <a:ln>
            <a:noFill/>
          </a:ln>
        </p:spPr>
      </p:pic>
    </p:spTree>
    <p:extLst>
      <p:ext uri="{BB962C8B-B14F-4D97-AF65-F5344CB8AC3E}">
        <p14:creationId xmlns:p14="http://schemas.microsoft.com/office/powerpoint/2010/main" val="7131540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945"/>
        <p:cNvGrpSpPr/>
        <p:nvPr/>
      </p:nvGrpSpPr>
      <p:grpSpPr>
        <a:xfrm>
          <a:off x="0" y="0"/>
          <a:ext cx="0" cy="0"/>
          <a:chOff x="0" y="0"/>
          <a:chExt cx="0" cy="0"/>
        </a:xfrm>
      </p:grpSpPr>
      <p:pic>
        <p:nvPicPr>
          <p:cNvPr id="946" name="Google Shape;946;p166" descr="bandicam 2019-05-03 13-52-46-486"/>
          <p:cNvPicPr preferRelativeResize="0"/>
          <p:nvPr/>
        </p:nvPicPr>
        <p:blipFill rotWithShape="1">
          <a:blip r:embed="rId3">
            <a:alphaModFix/>
          </a:blip>
          <a:srcRect/>
          <a:stretch/>
        </p:blipFill>
        <p:spPr>
          <a:xfrm>
            <a:off x="0" y="341314"/>
            <a:ext cx="9144000" cy="6175375"/>
          </a:xfrm>
          <a:prstGeom prst="rect">
            <a:avLst/>
          </a:prstGeom>
          <a:noFill/>
          <a:ln>
            <a:noFill/>
          </a:ln>
        </p:spPr>
      </p:pic>
    </p:spTree>
    <p:extLst>
      <p:ext uri="{BB962C8B-B14F-4D97-AF65-F5344CB8AC3E}">
        <p14:creationId xmlns:p14="http://schemas.microsoft.com/office/powerpoint/2010/main" val="4310007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950"/>
        <p:cNvGrpSpPr/>
        <p:nvPr/>
      </p:nvGrpSpPr>
      <p:grpSpPr>
        <a:xfrm>
          <a:off x="0" y="0"/>
          <a:ext cx="0" cy="0"/>
          <a:chOff x="0" y="0"/>
          <a:chExt cx="0" cy="0"/>
        </a:xfrm>
      </p:grpSpPr>
      <p:pic>
        <p:nvPicPr>
          <p:cNvPr id="951" name="Google Shape;951;p167" descr="bandicam 2019-05-03 13-52-48-167"/>
          <p:cNvPicPr preferRelativeResize="0"/>
          <p:nvPr/>
        </p:nvPicPr>
        <p:blipFill rotWithShape="1">
          <a:blip r:embed="rId3">
            <a:alphaModFix/>
          </a:blip>
          <a:srcRect/>
          <a:stretch/>
        </p:blipFill>
        <p:spPr>
          <a:xfrm>
            <a:off x="0" y="341314"/>
            <a:ext cx="9144000" cy="6175375"/>
          </a:xfrm>
          <a:prstGeom prst="rect">
            <a:avLst/>
          </a:prstGeom>
          <a:noFill/>
          <a:ln>
            <a:noFill/>
          </a:ln>
        </p:spPr>
      </p:pic>
    </p:spTree>
    <p:extLst>
      <p:ext uri="{BB962C8B-B14F-4D97-AF65-F5344CB8AC3E}">
        <p14:creationId xmlns:p14="http://schemas.microsoft.com/office/powerpoint/2010/main" val="21605281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955"/>
        <p:cNvGrpSpPr/>
        <p:nvPr/>
      </p:nvGrpSpPr>
      <p:grpSpPr>
        <a:xfrm>
          <a:off x="0" y="0"/>
          <a:ext cx="0" cy="0"/>
          <a:chOff x="0" y="0"/>
          <a:chExt cx="0" cy="0"/>
        </a:xfrm>
      </p:grpSpPr>
      <p:sp>
        <p:nvSpPr>
          <p:cNvPr id="956" name="Google Shape;956;p168"/>
          <p:cNvSpPr txBox="1">
            <a:spLocks noGrp="1"/>
          </p:cNvSpPr>
          <p:nvPr>
            <p:ph type="ctrTitle"/>
          </p:nvPr>
        </p:nvSpPr>
        <p:spPr>
          <a:xfrm>
            <a:off x="912202" y="1667486"/>
            <a:ext cx="6858000" cy="2387600"/>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rgbClr val="FF0000"/>
              </a:buClr>
              <a:buSzPts val="6000"/>
              <a:buFont typeface="Calibri"/>
              <a:buNone/>
            </a:pPr>
            <a:r>
              <a:rPr lang="tr-TR" b="1" i="1">
                <a:solidFill>
                  <a:srgbClr val="FF0000"/>
                </a:solidFill>
              </a:rPr>
              <a:t>DEĞERLENDİRME SORULARI</a:t>
            </a:r>
            <a:endParaRPr/>
          </a:p>
        </p:txBody>
      </p:sp>
    </p:spTree>
    <p:extLst>
      <p:ext uri="{BB962C8B-B14F-4D97-AF65-F5344CB8AC3E}">
        <p14:creationId xmlns:p14="http://schemas.microsoft.com/office/powerpoint/2010/main" val="19418579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53"/>
        <p:cNvGrpSpPr/>
        <p:nvPr/>
      </p:nvGrpSpPr>
      <p:grpSpPr>
        <a:xfrm>
          <a:off x="0" y="0"/>
          <a:ext cx="0" cy="0"/>
          <a:chOff x="0" y="0"/>
          <a:chExt cx="0" cy="0"/>
        </a:xfrm>
      </p:grpSpPr>
      <p:sp>
        <p:nvSpPr>
          <p:cNvPr id="854" name="Google Shape;854;p151"/>
          <p:cNvSpPr/>
          <p:nvPr/>
        </p:nvSpPr>
        <p:spPr>
          <a:xfrm>
            <a:off x="474044" y="288289"/>
            <a:ext cx="8149050" cy="2831400"/>
          </a:xfrm>
          <a:prstGeom prst="rect">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None/>
            </a:pPr>
            <a:r>
              <a:rPr lang="tr-TR" sz="1800">
                <a:solidFill>
                  <a:schemeClr val="dk1"/>
                </a:solidFill>
                <a:latin typeface="Quattrocento Sans"/>
                <a:ea typeface="Quattrocento Sans"/>
                <a:cs typeface="Quattrocento Sans"/>
                <a:sym typeface="Quattrocento Sans"/>
              </a:rPr>
              <a:t> </a:t>
            </a:r>
            <a:endParaRPr sz="1800">
              <a:solidFill>
                <a:schemeClr val="dk1"/>
              </a:solidFill>
              <a:latin typeface="Calibri"/>
              <a:ea typeface="Calibri"/>
              <a:cs typeface="Calibri"/>
              <a:sym typeface="Calibri"/>
            </a:endParaRPr>
          </a:p>
          <a:p>
            <a:pPr marL="0" marR="0" lvl="0" indent="0" algn="just" rtl="0">
              <a:spcBef>
                <a:spcPts val="0"/>
              </a:spcBef>
              <a:spcAft>
                <a:spcPts val="0"/>
              </a:spcAft>
              <a:buNone/>
            </a:pPr>
            <a:r>
              <a:rPr lang="tr-TR" sz="2400" b="1">
                <a:solidFill>
                  <a:srgbClr val="FF0000"/>
                </a:solidFill>
                <a:latin typeface="Quattrocento Sans"/>
                <a:ea typeface="Quattrocento Sans"/>
                <a:cs typeface="Quattrocento Sans"/>
                <a:sym typeface="Quattrocento Sans"/>
              </a:rPr>
              <a:t>Omurgasız Hayvanlar</a:t>
            </a:r>
            <a:endParaRPr sz="2400">
              <a:solidFill>
                <a:srgbClr val="FF0000"/>
              </a:solidFill>
              <a:latin typeface="Quattrocento Sans"/>
              <a:ea typeface="Quattrocento Sans"/>
              <a:cs typeface="Quattrocento Sans"/>
              <a:sym typeface="Quattrocento Sans"/>
            </a:endParaRPr>
          </a:p>
          <a:p>
            <a:pPr marL="0" marR="0" lvl="0" indent="0" algn="just" rtl="0">
              <a:spcBef>
                <a:spcPts val="0"/>
              </a:spcBef>
              <a:spcAft>
                <a:spcPts val="0"/>
              </a:spcAft>
              <a:buNone/>
            </a:pPr>
            <a:r>
              <a:rPr lang="tr-TR" sz="1800">
                <a:solidFill>
                  <a:schemeClr val="dk1"/>
                </a:solidFill>
                <a:latin typeface="Quattrocento Sans"/>
                <a:ea typeface="Quattrocento Sans"/>
                <a:cs typeface="Quattrocento Sans"/>
                <a:sym typeface="Quattrocento Sans"/>
              </a:rPr>
              <a:t> </a:t>
            </a:r>
            <a:endParaRPr sz="1800">
              <a:solidFill>
                <a:schemeClr val="dk1"/>
              </a:solidFill>
              <a:latin typeface="Calibri"/>
              <a:ea typeface="Calibri"/>
              <a:cs typeface="Calibri"/>
              <a:sym typeface="Calibri"/>
            </a:endParaRPr>
          </a:p>
          <a:p>
            <a:pPr marL="0" marR="0" lvl="0" indent="0" algn="just" rtl="0">
              <a:spcBef>
                <a:spcPts val="0"/>
              </a:spcBef>
              <a:spcAft>
                <a:spcPts val="0"/>
              </a:spcAft>
              <a:buNone/>
            </a:pPr>
            <a:r>
              <a:rPr lang="tr-TR" sz="2000">
                <a:solidFill>
                  <a:schemeClr val="dk1"/>
                </a:solidFill>
                <a:latin typeface="Quattrocento Sans"/>
                <a:ea typeface="Quattrocento Sans"/>
                <a:cs typeface="Quattrocento Sans"/>
                <a:sym typeface="Quattrocento Sans"/>
              </a:rPr>
              <a:t>Vücutlarında, kemikten ve kıkırdaktan oluşan bir iskelet bulundurmayan hayvanlara omurgasız hayvanlar denir. Genellikle vücutlarını çevreleyen bir kese (solucanlar) ya da sert bir kabuk (böcekler) bulunur. </a:t>
            </a:r>
            <a:r>
              <a:rPr lang="tr-TR" sz="2000">
                <a:solidFill>
                  <a:srgbClr val="FF0000"/>
                </a:solidFill>
                <a:latin typeface="Quattrocento Sans"/>
                <a:ea typeface="Quattrocento Sans"/>
                <a:cs typeface="Quattrocento Sans"/>
                <a:sym typeface="Quattrocento Sans"/>
              </a:rPr>
              <a:t>Örümcekler, denizanası, salyangoz, toprak solucanı ve yengeç </a:t>
            </a:r>
            <a:r>
              <a:rPr lang="tr-TR" sz="2000">
                <a:solidFill>
                  <a:schemeClr val="dk1"/>
                </a:solidFill>
                <a:latin typeface="Quattrocento Sans"/>
                <a:ea typeface="Quattrocento Sans"/>
                <a:cs typeface="Quattrocento Sans"/>
                <a:sym typeface="Quattrocento Sans"/>
              </a:rPr>
              <a:t>omurgasız hayvanlara örnektir.</a:t>
            </a:r>
            <a:r>
              <a:rPr lang="tr-TR" sz="2000">
                <a:solidFill>
                  <a:srgbClr val="FF0000"/>
                </a:solidFill>
                <a:latin typeface="Calibri"/>
                <a:ea typeface="Calibri"/>
                <a:cs typeface="Calibri"/>
                <a:sym typeface="Calibri"/>
              </a:rPr>
              <a:t> </a:t>
            </a:r>
            <a:r>
              <a:rPr lang="tr-TR" sz="2000">
                <a:solidFill>
                  <a:schemeClr val="dk1"/>
                </a:solidFill>
                <a:latin typeface="Quattrocento Sans"/>
                <a:ea typeface="Quattrocento Sans"/>
                <a:cs typeface="Quattrocento Sans"/>
                <a:sym typeface="Quattrocento Sans"/>
              </a:rPr>
              <a:t>Omurgasız hayvanlar </a:t>
            </a:r>
            <a:r>
              <a:rPr lang="tr-TR" sz="2000">
                <a:solidFill>
                  <a:srgbClr val="FF0000"/>
                </a:solidFill>
                <a:latin typeface="Quattrocento Sans"/>
                <a:ea typeface="Quattrocento Sans"/>
                <a:cs typeface="Quattrocento Sans"/>
                <a:sym typeface="Quattrocento Sans"/>
              </a:rPr>
              <a:t>yumurtayla</a:t>
            </a:r>
            <a:r>
              <a:rPr lang="tr-TR" sz="2000">
                <a:solidFill>
                  <a:schemeClr val="dk1"/>
                </a:solidFill>
                <a:latin typeface="Quattrocento Sans"/>
                <a:ea typeface="Quattrocento Sans"/>
                <a:cs typeface="Quattrocento Sans"/>
                <a:sym typeface="Quattrocento Sans"/>
              </a:rPr>
              <a:t> çoğalır.</a:t>
            </a:r>
            <a:endParaRPr/>
          </a:p>
          <a:p>
            <a:pPr marL="0" marR="0" lvl="0" indent="0" algn="just" rtl="0">
              <a:spcBef>
                <a:spcPts val="0"/>
              </a:spcBef>
              <a:spcAft>
                <a:spcPts val="0"/>
              </a:spcAft>
              <a:buNone/>
            </a:pPr>
            <a:endParaRPr sz="1800">
              <a:solidFill>
                <a:schemeClr val="dk1"/>
              </a:solidFill>
              <a:latin typeface="Calibri"/>
              <a:ea typeface="Calibri"/>
              <a:cs typeface="Calibri"/>
              <a:sym typeface="Calibri"/>
            </a:endParaRPr>
          </a:p>
          <a:p>
            <a:pPr marL="0" marR="0" lvl="0" indent="0" algn="just" rtl="0">
              <a:spcBef>
                <a:spcPts val="0"/>
              </a:spcBef>
              <a:spcAft>
                <a:spcPts val="0"/>
              </a:spcAft>
              <a:buNone/>
            </a:pPr>
            <a:r>
              <a:rPr lang="tr-TR" sz="1800">
                <a:solidFill>
                  <a:schemeClr val="dk1"/>
                </a:solidFill>
                <a:latin typeface="Quattrocento Sans"/>
                <a:ea typeface="Quattrocento Sans"/>
                <a:cs typeface="Quattrocento Sans"/>
                <a:sym typeface="Quattrocento Sans"/>
              </a:rPr>
              <a:t> </a:t>
            </a:r>
            <a:endParaRPr sz="1800">
              <a:solidFill>
                <a:schemeClr val="dk1"/>
              </a:solidFill>
              <a:latin typeface="Calibri"/>
              <a:ea typeface="Calibri"/>
              <a:cs typeface="Calibri"/>
              <a:sym typeface="Calibri"/>
            </a:endParaRPr>
          </a:p>
        </p:txBody>
      </p:sp>
      <p:pic>
        <p:nvPicPr>
          <p:cNvPr id="855" name="Google Shape;855;p151" descr="bandicam 2019-05-03 13-51-15-952"/>
          <p:cNvPicPr preferRelativeResize="0"/>
          <p:nvPr/>
        </p:nvPicPr>
        <p:blipFill rotWithShape="1">
          <a:blip r:embed="rId3">
            <a:alphaModFix/>
          </a:blip>
          <a:srcRect t="28141" b="31255"/>
          <a:stretch/>
        </p:blipFill>
        <p:spPr>
          <a:xfrm>
            <a:off x="-158816" y="3119833"/>
            <a:ext cx="9144000" cy="2507380"/>
          </a:xfrm>
          <a:prstGeom prst="rect">
            <a:avLst/>
          </a:prstGeom>
          <a:noFill/>
          <a:ln>
            <a:noFill/>
          </a:ln>
        </p:spPr>
      </p:pic>
      <p:pic>
        <p:nvPicPr>
          <p:cNvPr id="856" name="Google Shape;856;p151">
            <a:hlinkClick r:id="rId4"/>
          </p:cNvPr>
          <p:cNvPicPr preferRelativeResize="0"/>
          <p:nvPr/>
        </p:nvPicPr>
        <p:blipFill>
          <a:blip r:embed="rId5">
            <a:alphaModFix/>
          </a:blip>
          <a:stretch>
            <a:fillRect/>
          </a:stretch>
        </p:blipFill>
        <p:spPr>
          <a:xfrm>
            <a:off x="8219982" y="481126"/>
            <a:ext cx="564901" cy="565525"/>
          </a:xfrm>
          <a:prstGeom prst="rect">
            <a:avLst/>
          </a:prstGeom>
          <a:noFill/>
          <a:ln>
            <a:noFill/>
          </a:ln>
        </p:spPr>
      </p:pic>
    </p:spTree>
    <p:extLst>
      <p:ext uri="{BB962C8B-B14F-4D97-AF65-F5344CB8AC3E}">
        <p14:creationId xmlns:p14="http://schemas.microsoft.com/office/powerpoint/2010/main" val="8808265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960"/>
        <p:cNvGrpSpPr/>
        <p:nvPr/>
      </p:nvGrpSpPr>
      <p:grpSpPr>
        <a:xfrm>
          <a:off x="0" y="0"/>
          <a:ext cx="0" cy="0"/>
          <a:chOff x="0" y="0"/>
          <a:chExt cx="0" cy="0"/>
        </a:xfrm>
      </p:grpSpPr>
      <p:pic>
        <p:nvPicPr>
          <p:cNvPr id="961" name="Google Shape;961;p169" descr="bandicam 2019-05-03 13-53-30-368"/>
          <p:cNvPicPr preferRelativeResize="0"/>
          <p:nvPr/>
        </p:nvPicPr>
        <p:blipFill rotWithShape="1">
          <a:blip r:embed="rId3">
            <a:alphaModFix/>
          </a:blip>
          <a:srcRect/>
          <a:stretch/>
        </p:blipFill>
        <p:spPr>
          <a:xfrm>
            <a:off x="0" y="100014"/>
            <a:ext cx="9144001" cy="6657975"/>
          </a:xfrm>
          <a:prstGeom prst="rect">
            <a:avLst/>
          </a:prstGeom>
          <a:noFill/>
          <a:ln>
            <a:noFill/>
          </a:ln>
        </p:spPr>
      </p:pic>
    </p:spTree>
    <p:extLst>
      <p:ext uri="{BB962C8B-B14F-4D97-AF65-F5344CB8AC3E}">
        <p14:creationId xmlns:p14="http://schemas.microsoft.com/office/powerpoint/2010/main" val="17094089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965"/>
        <p:cNvGrpSpPr/>
        <p:nvPr/>
      </p:nvGrpSpPr>
      <p:grpSpPr>
        <a:xfrm>
          <a:off x="0" y="0"/>
          <a:ext cx="0" cy="0"/>
          <a:chOff x="0" y="0"/>
          <a:chExt cx="0" cy="0"/>
        </a:xfrm>
      </p:grpSpPr>
      <p:pic>
        <p:nvPicPr>
          <p:cNvPr id="966" name="Google Shape;966;p170" descr="bandicam 2019-05-03 13-53-32-157"/>
          <p:cNvPicPr preferRelativeResize="0"/>
          <p:nvPr/>
        </p:nvPicPr>
        <p:blipFill rotWithShape="1">
          <a:blip r:embed="rId3">
            <a:alphaModFix/>
          </a:blip>
          <a:srcRect/>
          <a:stretch/>
        </p:blipFill>
        <p:spPr>
          <a:xfrm>
            <a:off x="0" y="100014"/>
            <a:ext cx="9144001" cy="6657975"/>
          </a:xfrm>
          <a:prstGeom prst="rect">
            <a:avLst/>
          </a:prstGeom>
          <a:noFill/>
          <a:ln>
            <a:noFill/>
          </a:ln>
        </p:spPr>
      </p:pic>
    </p:spTree>
    <p:extLst>
      <p:ext uri="{BB962C8B-B14F-4D97-AF65-F5344CB8AC3E}">
        <p14:creationId xmlns:p14="http://schemas.microsoft.com/office/powerpoint/2010/main" val="30763725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970"/>
        <p:cNvGrpSpPr/>
        <p:nvPr/>
      </p:nvGrpSpPr>
      <p:grpSpPr>
        <a:xfrm>
          <a:off x="0" y="0"/>
          <a:ext cx="0" cy="0"/>
          <a:chOff x="0" y="0"/>
          <a:chExt cx="0" cy="0"/>
        </a:xfrm>
      </p:grpSpPr>
      <p:pic>
        <p:nvPicPr>
          <p:cNvPr id="971" name="Google Shape;971;p171" descr="bandicam 2019-05-03 13-53-48-694"/>
          <p:cNvPicPr preferRelativeResize="0"/>
          <p:nvPr/>
        </p:nvPicPr>
        <p:blipFill rotWithShape="1">
          <a:blip r:embed="rId3">
            <a:alphaModFix/>
          </a:blip>
          <a:srcRect/>
          <a:stretch/>
        </p:blipFill>
        <p:spPr>
          <a:xfrm>
            <a:off x="0" y="71439"/>
            <a:ext cx="9144000" cy="6713537"/>
          </a:xfrm>
          <a:prstGeom prst="rect">
            <a:avLst/>
          </a:prstGeom>
          <a:noFill/>
          <a:ln>
            <a:noFill/>
          </a:ln>
        </p:spPr>
      </p:pic>
    </p:spTree>
    <p:extLst>
      <p:ext uri="{BB962C8B-B14F-4D97-AF65-F5344CB8AC3E}">
        <p14:creationId xmlns:p14="http://schemas.microsoft.com/office/powerpoint/2010/main" val="30945586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975"/>
        <p:cNvGrpSpPr/>
        <p:nvPr/>
      </p:nvGrpSpPr>
      <p:grpSpPr>
        <a:xfrm>
          <a:off x="0" y="0"/>
          <a:ext cx="0" cy="0"/>
          <a:chOff x="0" y="0"/>
          <a:chExt cx="0" cy="0"/>
        </a:xfrm>
      </p:grpSpPr>
      <p:pic>
        <p:nvPicPr>
          <p:cNvPr id="976" name="Google Shape;976;p172" descr="bandicam 2019-05-03 13-53-50-462"/>
          <p:cNvPicPr preferRelativeResize="0"/>
          <p:nvPr/>
        </p:nvPicPr>
        <p:blipFill rotWithShape="1">
          <a:blip r:embed="rId3">
            <a:alphaModFix/>
          </a:blip>
          <a:srcRect/>
          <a:stretch/>
        </p:blipFill>
        <p:spPr>
          <a:xfrm>
            <a:off x="0" y="71439"/>
            <a:ext cx="9144000" cy="6713537"/>
          </a:xfrm>
          <a:prstGeom prst="rect">
            <a:avLst/>
          </a:prstGeom>
          <a:noFill/>
          <a:ln>
            <a:noFill/>
          </a:ln>
        </p:spPr>
      </p:pic>
    </p:spTree>
    <p:extLst>
      <p:ext uri="{BB962C8B-B14F-4D97-AF65-F5344CB8AC3E}">
        <p14:creationId xmlns:p14="http://schemas.microsoft.com/office/powerpoint/2010/main" val="41716086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980"/>
        <p:cNvGrpSpPr/>
        <p:nvPr/>
      </p:nvGrpSpPr>
      <p:grpSpPr>
        <a:xfrm>
          <a:off x="0" y="0"/>
          <a:ext cx="0" cy="0"/>
          <a:chOff x="0" y="0"/>
          <a:chExt cx="0" cy="0"/>
        </a:xfrm>
      </p:grpSpPr>
      <p:pic>
        <p:nvPicPr>
          <p:cNvPr id="981" name="Google Shape;981;p173" descr="bandicam 2019-05-03 13-52-21-450"/>
          <p:cNvPicPr preferRelativeResize="0"/>
          <p:nvPr/>
        </p:nvPicPr>
        <p:blipFill rotWithShape="1">
          <a:blip r:embed="rId3">
            <a:alphaModFix/>
          </a:blip>
          <a:srcRect/>
          <a:stretch/>
        </p:blipFill>
        <p:spPr>
          <a:xfrm>
            <a:off x="0" y="341314"/>
            <a:ext cx="9144000" cy="6175375"/>
          </a:xfrm>
          <a:prstGeom prst="rect">
            <a:avLst/>
          </a:prstGeom>
          <a:noFill/>
          <a:ln>
            <a:noFill/>
          </a:ln>
        </p:spPr>
      </p:pic>
    </p:spTree>
    <p:extLst>
      <p:ext uri="{BB962C8B-B14F-4D97-AF65-F5344CB8AC3E}">
        <p14:creationId xmlns:p14="http://schemas.microsoft.com/office/powerpoint/2010/main" val="36978231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985"/>
        <p:cNvGrpSpPr/>
        <p:nvPr/>
      </p:nvGrpSpPr>
      <p:grpSpPr>
        <a:xfrm>
          <a:off x="0" y="0"/>
          <a:ext cx="0" cy="0"/>
          <a:chOff x="0" y="0"/>
          <a:chExt cx="0" cy="0"/>
        </a:xfrm>
      </p:grpSpPr>
      <p:pic>
        <p:nvPicPr>
          <p:cNvPr id="986" name="Google Shape;986;p174" descr="bandicam 2019-05-03 13-52-22-656"/>
          <p:cNvPicPr preferRelativeResize="0"/>
          <p:nvPr/>
        </p:nvPicPr>
        <p:blipFill rotWithShape="1">
          <a:blip r:embed="rId3">
            <a:alphaModFix/>
          </a:blip>
          <a:srcRect/>
          <a:stretch/>
        </p:blipFill>
        <p:spPr>
          <a:xfrm>
            <a:off x="0" y="341314"/>
            <a:ext cx="9144000" cy="6175375"/>
          </a:xfrm>
          <a:prstGeom prst="rect">
            <a:avLst/>
          </a:prstGeom>
          <a:noFill/>
          <a:ln>
            <a:noFill/>
          </a:ln>
        </p:spPr>
      </p:pic>
    </p:spTree>
    <p:extLst>
      <p:ext uri="{BB962C8B-B14F-4D97-AF65-F5344CB8AC3E}">
        <p14:creationId xmlns:p14="http://schemas.microsoft.com/office/powerpoint/2010/main" val="29283458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990"/>
        <p:cNvGrpSpPr/>
        <p:nvPr/>
      </p:nvGrpSpPr>
      <p:grpSpPr>
        <a:xfrm>
          <a:off x="0" y="0"/>
          <a:ext cx="0" cy="0"/>
          <a:chOff x="0" y="0"/>
          <a:chExt cx="0" cy="0"/>
        </a:xfrm>
      </p:grpSpPr>
      <p:pic>
        <p:nvPicPr>
          <p:cNvPr id="991" name="Google Shape;991;p175" descr="bandicam 2019-05-03 13-53-11-476"/>
          <p:cNvPicPr preferRelativeResize="0"/>
          <p:nvPr/>
        </p:nvPicPr>
        <p:blipFill rotWithShape="1">
          <a:blip r:embed="rId3">
            <a:alphaModFix/>
          </a:blip>
          <a:srcRect/>
          <a:stretch/>
        </p:blipFill>
        <p:spPr>
          <a:xfrm>
            <a:off x="0" y="153989"/>
            <a:ext cx="9144001" cy="6550025"/>
          </a:xfrm>
          <a:prstGeom prst="rect">
            <a:avLst/>
          </a:prstGeom>
          <a:noFill/>
          <a:ln>
            <a:noFill/>
          </a:ln>
        </p:spPr>
      </p:pic>
    </p:spTree>
    <p:extLst>
      <p:ext uri="{BB962C8B-B14F-4D97-AF65-F5344CB8AC3E}">
        <p14:creationId xmlns:p14="http://schemas.microsoft.com/office/powerpoint/2010/main" val="40528027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995"/>
        <p:cNvGrpSpPr/>
        <p:nvPr/>
      </p:nvGrpSpPr>
      <p:grpSpPr>
        <a:xfrm>
          <a:off x="0" y="0"/>
          <a:ext cx="0" cy="0"/>
          <a:chOff x="0" y="0"/>
          <a:chExt cx="0" cy="0"/>
        </a:xfrm>
      </p:grpSpPr>
      <p:pic>
        <p:nvPicPr>
          <p:cNvPr id="996" name="Google Shape;996;p176" descr="bandicam 2019-05-03 13-53-13-000"/>
          <p:cNvPicPr preferRelativeResize="0"/>
          <p:nvPr/>
        </p:nvPicPr>
        <p:blipFill rotWithShape="1">
          <a:blip r:embed="rId3">
            <a:alphaModFix/>
          </a:blip>
          <a:srcRect/>
          <a:stretch/>
        </p:blipFill>
        <p:spPr>
          <a:xfrm>
            <a:off x="0" y="153989"/>
            <a:ext cx="9144001" cy="6550025"/>
          </a:xfrm>
          <a:prstGeom prst="rect">
            <a:avLst/>
          </a:prstGeom>
          <a:noFill/>
          <a:ln>
            <a:noFill/>
          </a:ln>
        </p:spPr>
      </p:pic>
    </p:spTree>
    <p:extLst>
      <p:ext uri="{BB962C8B-B14F-4D97-AF65-F5344CB8AC3E}">
        <p14:creationId xmlns:p14="http://schemas.microsoft.com/office/powerpoint/2010/main" val="40702252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000"/>
        <p:cNvGrpSpPr/>
        <p:nvPr/>
      </p:nvGrpSpPr>
      <p:grpSpPr>
        <a:xfrm>
          <a:off x="0" y="0"/>
          <a:ext cx="0" cy="0"/>
          <a:chOff x="0" y="0"/>
          <a:chExt cx="0" cy="0"/>
        </a:xfrm>
      </p:grpSpPr>
      <p:pic>
        <p:nvPicPr>
          <p:cNvPr id="1001" name="Google Shape;1001;p177" descr="bandicam 2019-05-03 13-53-33-570"/>
          <p:cNvPicPr preferRelativeResize="0"/>
          <p:nvPr/>
        </p:nvPicPr>
        <p:blipFill rotWithShape="1">
          <a:blip r:embed="rId3">
            <a:alphaModFix/>
          </a:blip>
          <a:srcRect/>
          <a:stretch/>
        </p:blipFill>
        <p:spPr>
          <a:xfrm>
            <a:off x="0" y="100014"/>
            <a:ext cx="9144001" cy="6657975"/>
          </a:xfrm>
          <a:prstGeom prst="rect">
            <a:avLst/>
          </a:prstGeom>
          <a:noFill/>
          <a:ln>
            <a:noFill/>
          </a:ln>
        </p:spPr>
      </p:pic>
      <p:sp>
        <p:nvSpPr>
          <p:cNvPr id="1002" name="Google Shape;1002;p177"/>
          <p:cNvSpPr/>
          <p:nvPr/>
        </p:nvSpPr>
        <p:spPr>
          <a:xfrm>
            <a:off x="0" y="469900"/>
            <a:ext cx="142875" cy="406400"/>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4695786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006"/>
        <p:cNvGrpSpPr/>
        <p:nvPr/>
      </p:nvGrpSpPr>
      <p:grpSpPr>
        <a:xfrm>
          <a:off x="0" y="0"/>
          <a:ext cx="0" cy="0"/>
          <a:chOff x="0" y="0"/>
          <a:chExt cx="0" cy="0"/>
        </a:xfrm>
      </p:grpSpPr>
      <p:pic>
        <p:nvPicPr>
          <p:cNvPr id="1007" name="Google Shape;1007;p178" descr="bandicam 2019-05-03 13-53-35-440"/>
          <p:cNvPicPr preferRelativeResize="0"/>
          <p:nvPr/>
        </p:nvPicPr>
        <p:blipFill rotWithShape="1">
          <a:blip r:embed="rId3">
            <a:alphaModFix/>
          </a:blip>
          <a:srcRect/>
          <a:stretch/>
        </p:blipFill>
        <p:spPr>
          <a:xfrm>
            <a:off x="0" y="100014"/>
            <a:ext cx="9144001" cy="6657975"/>
          </a:xfrm>
          <a:prstGeom prst="rect">
            <a:avLst/>
          </a:prstGeom>
          <a:noFill/>
          <a:ln>
            <a:noFill/>
          </a:ln>
        </p:spPr>
      </p:pic>
      <p:sp>
        <p:nvSpPr>
          <p:cNvPr id="1008" name="Google Shape;1008;p178"/>
          <p:cNvSpPr/>
          <p:nvPr/>
        </p:nvSpPr>
        <p:spPr>
          <a:xfrm>
            <a:off x="0" y="469900"/>
            <a:ext cx="142875" cy="406400"/>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9325974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60"/>
        <p:cNvGrpSpPr/>
        <p:nvPr/>
      </p:nvGrpSpPr>
      <p:grpSpPr>
        <a:xfrm>
          <a:off x="0" y="0"/>
          <a:ext cx="0" cy="0"/>
          <a:chOff x="0" y="0"/>
          <a:chExt cx="0" cy="0"/>
        </a:xfrm>
      </p:grpSpPr>
      <p:sp>
        <p:nvSpPr>
          <p:cNvPr id="861" name="Google Shape;861;p152"/>
          <p:cNvSpPr/>
          <p:nvPr/>
        </p:nvSpPr>
        <p:spPr>
          <a:xfrm>
            <a:off x="445168" y="583471"/>
            <a:ext cx="8120025" cy="1969800"/>
          </a:xfrm>
          <a:prstGeom prst="rect">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None/>
            </a:pPr>
            <a:r>
              <a:rPr lang="tr-TR" sz="2400" b="1">
                <a:solidFill>
                  <a:srgbClr val="FF0000"/>
                </a:solidFill>
                <a:latin typeface="Quattrocento Sans"/>
                <a:ea typeface="Quattrocento Sans"/>
                <a:cs typeface="Quattrocento Sans"/>
                <a:sym typeface="Quattrocento Sans"/>
              </a:rPr>
              <a:t>Omurgalı Hayvanlar</a:t>
            </a:r>
            <a:endParaRPr/>
          </a:p>
          <a:p>
            <a:pPr marL="0" marR="0" lvl="0" indent="0" algn="just" rtl="0">
              <a:spcBef>
                <a:spcPts val="0"/>
              </a:spcBef>
              <a:spcAft>
                <a:spcPts val="0"/>
              </a:spcAft>
              <a:buNone/>
            </a:pPr>
            <a:endParaRPr sz="1800">
              <a:solidFill>
                <a:schemeClr val="dk1"/>
              </a:solidFill>
              <a:latin typeface="Calibri"/>
              <a:ea typeface="Calibri"/>
              <a:cs typeface="Calibri"/>
              <a:sym typeface="Calibri"/>
            </a:endParaRPr>
          </a:p>
          <a:p>
            <a:pPr marL="0" marR="0" lvl="0" indent="0" algn="just" rtl="0">
              <a:spcBef>
                <a:spcPts val="0"/>
              </a:spcBef>
              <a:spcAft>
                <a:spcPts val="0"/>
              </a:spcAft>
              <a:buNone/>
            </a:pPr>
            <a:r>
              <a:rPr lang="tr-TR" sz="2000">
                <a:solidFill>
                  <a:schemeClr val="dk1"/>
                </a:solidFill>
                <a:latin typeface="Quattrocento Sans"/>
                <a:ea typeface="Quattrocento Sans"/>
                <a:cs typeface="Quattrocento Sans"/>
                <a:sym typeface="Quattrocento Sans"/>
              </a:rPr>
              <a:t>Vücutlarında kemikten ve kıkırdaktan oluşan bir iskelet bulunduran hayvanlara omurgalı hayvanlar denir. Omurga, bazı hayvanların dik durabilmesini sağlar. Omurgalı hayvanlar solunum yapmaları, yaşam şekilleri, beslenmeleri ve üremeleri gibi pek çok özellikleri dikkate alınarak sınıflandırılmıştır.</a:t>
            </a:r>
            <a:endParaRPr sz="2000">
              <a:solidFill>
                <a:schemeClr val="dk1"/>
              </a:solidFill>
              <a:latin typeface="Calibri"/>
              <a:ea typeface="Calibri"/>
              <a:cs typeface="Calibri"/>
              <a:sym typeface="Calibri"/>
            </a:endParaRPr>
          </a:p>
        </p:txBody>
      </p:sp>
      <p:pic>
        <p:nvPicPr>
          <p:cNvPr id="862" name="Google Shape;862;p152" descr="bandicam 2019-05-03 13-51-17-887"/>
          <p:cNvPicPr preferRelativeResize="0"/>
          <p:nvPr/>
        </p:nvPicPr>
        <p:blipFill rotWithShape="1">
          <a:blip r:embed="rId3">
            <a:alphaModFix/>
          </a:blip>
          <a:srcRect t="30008" b="20544"/>
          <a:stretch/>
        </p:blipFill>
        <p:spPr>
          <a:xfrm>
            <a:off x="323528" y="3104472"/>
            <a:ext cx="8650645" cy="3060832"/>
          </a:xfrm>
          <a:prstGeom prst="rect">
            <a:avLst/>
          </a:prstGeom>
          <a:noFill/>
          <a:ln>
            <a:noFill/>
          </a:ln>
        </p:spPr>
      </p:pic>
    </p:spTree>
    <p:extLst>
      <p:ext uri="{BB962C8B-B14F-4D97-AF65-F5344CB8AC3E}">
        <p14:creationId xmlns:p14="http://schemas.microsoft.com/office/powerpoint/2010/main" val="30420802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012"/>
        <p:cNvGrpSpPr/>
        <p:nvPr/>
      </p:nvGrpSpPr>
      <p:grpSpPr>
        <a:xfrm>
          <a:off x="0" y="0"/>
          <a:ext cx="0" cy="0"/>
          <a:chOff x="0" y="0"/>
          <a:chExt cx="0" cy="0"/>
        </a:xfrm>
      </p:grpSpPr>
      <p:pic>
        <p:nvPicPr>
          <p:cNvPr id="1013" name="Google Shape;1013;p179" descr="bandicam 2019-05-03 13-53-41-089"/>
          <p:cNvPicPr preferRelativeResize="0"/>
          <p:nvPr/>
        </p:nvPicPr>
        <p:blipFill rotWithShape="1">
          <a:blip r:embed="rId3">
            <a:alphaModFix/>
          </a:blip>
          <a:srcRect/>
          <a:stretch/>
        </p:blipFill>
        <p:spPr>
          <a:xfrm>
            <a:off x="0" y="71439"/>
            <a:ext cx="9144000" cy="6713537"/>
          </a:xfrm>
          <a:prstGeom prst="rect">
            <a:avLst/>
          </a:prstGeom>
          <a:noFill/>
          <a:ln>
            <a:noFill/>
          </a:ln>
        </p:spPr>
      </p:pic>
    </p:spTree>
    <p:extLst>
      <p:ext uri="{BB962C8B-B14F-4D97-AF65-F5344CB8AC3E}">
        <p14:creationId xmlns:p14="http://schemas.microsoft.com/office/powerpoint/2010/main" val="39192291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017"/>
        <p:cNvGrpSpPr/>
        <p:nvPr/>
      </p:nvGrpSpPr>
      <p:grpSpPr>
        <a:xfrm>
          <a:off x="0" y="0"/>
          <a:ext cx="0" cy="0"/>
          <a:chOff x="0" y="0"/>
          <a:chExt cx="0" cy="0"/>
        </a:xfrm>
      </p:grpSpPr>
      <p:pic>
        <p:nvPicPr>
          <p:cNvPr id="1018" name="Google Shape;1018;p180" descr="bandicam 2019-05-03 13-53-42-448"/>
          <p:cNvPicPr preferRelativeResize="0"/>
          <p:nvPr/>
        </p:nvPicPr>
        <p:blipFill rotWithShape="1">
          <a:blip r:embed="rId3">
            <a:alphaModFix/>
          </a:blip>
          <a:srcRect/>
          <a:stretch/>
        </p:blipFill>
        <p:spPr>
          <a:xfrm>
            <a:off x="0" y="71439"/>
            <a:ext cx="9144000" cy="6713537"/>
          </a:xfrm>
          <a:prstGeom prst="rect">
            <a:avLst/>
          </a:prstGeom>
          <a:noFill/>
          <a:ln>
            <a:noFill/>
          </a:ln>
        </p:spPr>
      </p:pic>
    </p:spTree>
    <p:extLst>
      <p:ext uri="{BB962C8B-B14F-4D97-AF65-F5344CB8AC3E}">
        <p14:creationId xmlns:p14="http://schemas.microsoft.com/office/powerpoint/2010/main" val="2378165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022"/>
        <p:cNvGrpSpPr/>
        <p:nvPr/>
      </p:nvGrpSpPr>
      <p:grpSpPr>
        <a:xfrm>
          <a:off x="0" y="0"/>
          <a:ext cx="0" cy="0"/>
          <a:chOff x="0" y="0"/>
          <a:chExt cx="0" cy="0"/>
        </a:xfrm>
      </p:grpSpPr>
      <p:pic>
        <p:nvPicPr>
          <p:cNvPr id="1023" name="Google Shape;1023;p181" descr="bandicam 2019-05-03 13-54-05-221"/>
          <p:cNvPicPr preferRelativeResize="0"/>
          <p:nvPr/>
        </p:nvPicPr>
        <p:blipFill rotWithShape="1">
          <a:blip r:embed="rId3">
            <a:alphaModFix/>
          </a:blip>
          <a:srcRect/>
          <a:stretch/>
        </p:blipFill>
        <p:spPr>
          <a:xfrm>
            <a:off x="0" y="109539"/>
            <a:ext cx="9144000" cy="6637337"/>
          </a:xfrm>
          <a:prstGeom prst="rect">
            <a:avLst/>
          </a:prstGeom>
          <a:noFill/>
          <a:ln>
            <a:noFill/>
          </a:ln>
        </p:spPr>
      </p:pic>
    </p:spTree>
    <p:extLst>
      <p:ext uri="{BB962C8B-B14F-4D97-AF65-F5344CB8AC3E}">
        <p14:creationId xmlns:p14="http://schemas.microsoft.com/office/powerpoint/2010/main" val="23343145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027"/>
        <p:cNvGrpSpPr/>
        <p:nvPr/>
      </p:nvGrpSpPr>
      <p:grpSpPr>
        <a:xfrm>
          <a:off x="0" y="0"/>
          <a:ext cx="0" cy="0"/>
          <a:chOff x="0" y="0"/>
          <a:chExt cx="0" cy="0"/>
        </a:xfrm>
      </p:grpSpPr>
      <p:pic>
        <p:nvPicPr>
          <p:cNvPr id="1028" name="Google Shape;1028;p182" descr="bandicam 2019-05-03 13-54-06-876"/>
          <p:cNvPicPr preferRelativeResize="0"/>
          <p:nvPr/>
        </p:nvPicPr>
        <p:blipFill rotWithShape="1">
          <a:blip r:embed="rId3">
            <a:alphaModFix/>
          </a:blip>
          <a:srcRect/>
          <a:stretch/>
        </p:blipFill>
        <p:spPr>
          <a:xfrm>
            <a:off x="0" y="109539"/>
            <a:ext cx="9144000" cy="6637337"/>
          </a:xfrm>
          <a:prstGeom prst="rect">
            <a:avLst/>
          </a:prstGeom>
          <a:noFill/>
          <a:ln>
            <a:noFill/>
          </a:ln>
        </p:spPr>
      </p:pic>
    </p:spTree>
    <p:extLst>
      <p:ext uri="{BB962C8B-B14F-4D97-AF65-F5344CB8AC3E}">
        <p14:creationId xmlns:p14="http://schemas.microsoft.com/office/powerpoint/2010/main" val="172792266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032"/>
        <p:cNvGrpSpPr/>
        <p:nvPr/>
      </p:nvGrpSpPr>
      <p:grpSpPr>
        <a:xfrm>
          <a:off x="0" y="0"/>
          <a:ext cx="0" cy="0"/>
          <a:chOff x="0" y="0"/>
          <a:chExt cx="0" cy="0"/>
        </a:xfrm>
      </p:grpSpPr>
      <p:pic>
        <p:nvPicPr>
          <p:cNvPr id="1033" name="Google Shape;1033;p183" descr="bandicam 2019-05-03 13-54-18-896"/>
          <p:cNvPicPr preferRelativeResize="0"/>
          <p:nvPr/>
        </p:nvPicPr>
        <p:blipFill rotWithShape="1">
          <a:blip r:embed="rId3">
            <a:alphaModFix/>
          </a:blip>
          <a:srcRect/>
          <a:stretch/>
        </p:blipFill>
        <p:spPr>
          <a:xfrm>
            <a:off x="0" y="109539"/>
            <a:ext cx="9144000" cy="6637337"/>
          </a:xfrm>
          <a:prstGeom prst="rect">
            <a:avLst/>
          </a:prstGeom>
          <a:noFill/>
          <a:ln>
            <a:noFill/>
          </a:ln>
        </p:spPr>
      </p:pic>
    </p:spTree>
    <p:extLst>
      <p:ext uri="{BB962C8B-B14F-4D97-AF65-F5344CB8AC3E}">
        <p14:creationId xmlns:p14="http://schemas.microsoft.com/office/powerpoint/2010/main" val="306898918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037"/>
        <p:cNvGrpSpPr/>
        <p:nvPr/>
      </p:nvGrpSpPr>
      <p:grpSpPr>
        <a:xfrm>
          <a:off x="0" y="0"/>
          <a:ext cx="0" cy="0"/>
          <a:chOff x="0" y="0"/>
          <a:chExt cx="0" cy="0"/>
        </a:xfrm>
      </p:grpSpPr>
      <p:pic>
        <p:nvPicPr>
          <p:cNvPr id="1038" name="Google Shape;1038;p184" descr="bandicam 2019-05-03 13-54-20-588"/>
          <p:cNvPicPr preferRelativeResize="0"/>
          <p:nvPr/>
        </p:nvPicPr>
        <p:blipFill rotWithShape="1">
          <a:blip r:embed="rId3">
            <a:alphaModFix/>
          </a:blip>
          <a:srcRect/>
          <a:stretch/>
        </p:blipFill>
        <p:spPr>
          <a:xfrm>
            <a:off x="0" y="109539"/>
            <a:ext cx="9144000" cy="6637337"/>
          </a:xfrm>
          <a:prstGeom prst="rect">
            <a:avLst/>
          </a:prstGeom>
          <a:noFill/>
          <a:ln>
            <a:noFill/>
          </a:ln>
        </p:spPr>
      </p:pic>
    </p:spTree>
    <p:extLst>
      <p:ext uri="{BB962C8B-B14F-4D97-AF65-F5344CB8AC3E}">
        <p14:creationId xmlns:p14="http://schemas.microsoft.com/office/powerpoint/2010/main" val="2314897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042"/>
        <p:cNvGrpSpPr/>
        <p:nvPr/>
      </p:nvGrpSpPr>
      <p:grpSpPr>
        <a:xfrm>
          <a:off x="0" y="0"/>
          <a:ext cx="0" cy="0"/>
          <a:chOff x="0" y="0"/>
          <a:chExt cx="0" cy="0"/>
        </a:xfrm>
      </p:grpSpPr>
      <p:pic>
        <p:nvPicPr>
          <p:cNvPr id="1043" name="Google Shape;1043;p185" descr="bandicam 2019-05-03 13-54-22-181"/>
          <p:cNvPicPr preferRelativeResize="0"/>
          <p:nvPr/>
        </p:nvPicPr>
        <p:blipFill rotWithShape="1">
          <a:blip r:embed="rId3">
            <a:alphaModFix/>
          </a:blip>
          <a:srcRect/>
          <a:stretch/>
        </p:blipFill>
        <p:spPr>
          <a:xfrm>
            <a:off x="0" y="109539"/>
            <a:ext cx="9144000" cy="6637337"/>
          </a:xfrm>
          <a:prstGeom prst="rect">
            <a:avLst/>
          </a:prstGeom>
          <a:noFill/>
          <a:ln>
            <a:noFill/>
          </a:ln>
        </p:spPr>
      </p:pic>
    </p:spTree>
    <p:extLst>
      <p:ext uri="{BB962C8B-B14F-4D97-AF65-F5344CB8AC3E}">
        <p14:creationId xmlns:p14="http://schemas.microsoft.com/office/powerpoint/2010/main" val="428587370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047"/>
        <p:cNvGrpSpPr/>
        <p:nvPr/>
      </p:nvGrpSpPr>
      <p:grpSpPr>
        <a:xfrm>
          <a:off x="0" y="0"/>
          <a:ext cx="0" cy="0"/>
          <a:chOff x="0" y="0"/>
          <a:chExt cx="0" cy="0"/>
        </a:xfrm>
      </p:grpSpPr>
      <p:pic>
        <p:nvPicPr>
          <p:cNvPr id="1048" name="Google Shape;1048;p186" descr="bandicam 2019-05-03 13-54-23-644"/>
          <p:cNvPicPr preferRelativeResize="0"/>
          <p:nvPr/>
        </p:nvPicPr>
        <p:blipFill rotWithShape="1">
          <a:blip r:embed="rId3">
            <a:alphaModFix/>
          </a:blip>
          <a:srcRect/>
          <a:stretch/>
        </p:blipFill>
        <p:spPr>
          <a:xfrm>
            <a:off x="0" y="109539"/>
            <a:ext cx="9144000" cy="6637337"/>
          </a:xfrm>
          <a:prstGeom prst="rect">
            <a:avLst/>
          </a:prstGeom>
          <a:noFill/>
          <a:ln>
            <a:noFill/>
          </a:ln>
        </p:spPr>
      </p:pic>
    </p:spTree>
    <p:extLst>
      <p:ext uri="{BB962C8B-B14F-4D97-AF65-F5344CB8AC3E}">
        <p14:creationId xmlns:p14="http://schemas.microsoft.com/office/powerpoint/2010/main" val="255665381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052"/>
        <p:cNvGrpSpPr/>
        <p:nvPr/>
      </p:nvGrpSpPr>
      <p:grpSpPr>
        <a:xfrm>
          <a:off x="0" y="0"/>
          <a:ext cx="0" cy="0"/>
          <a:chOff x="0" y="0"/>
          <a:chExt cx="0" cy="0"/>
        </a:xfrm>
      </p:grpSpPr>
      <p:pic>
        <p:nvPicPr>
          <p:cNvPr id="1053" name="Google Shape;1053;p187" descr="bandicam 2019-05-03 13-54-29-600"/>
          <p:cNvPicPr preferRelativeResize="0"/>
          <p:nvPr/>
        </p:nvPicPr>
        <p:blipFill rotWithShape="1">
          <a:blip r:embed="rId3">
            <a:alphaModFix/>
          </a:blip>
          <a:srcRect/>
          <a:stretch/>
        </p:blipFill>
        <p:spPr>
          <a:xfrm>
            <a:off x="0" y="76200"/>
            <a:ext cx="9144000" cy="6705600"/>
          </a:xfrm>
          <a:prstGeom prst="rect">
            <a:avLst/>
          </a:prstGeom>
          <a:noFill/>
          <a:ln>
            <a:noFill/>
          </a:ln>
        </p:spPr>
      </p:pic>
    </p:spTree>
    <p:extLst>
      <p:ext uri="{BB962C8B-B14F-4D97-AF65-F5344CB8AC3E}">
        <p14:creationId xmlns:p14="http://schemas.microsoft.com/office/powerpoint/2010/main" val="329209336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057"/>
        <p:cNvGrpSpPr/>
        <p:nvPr/>
      </p:nvGrpSpPr>
      <p:grpSpPr>
        <a:xfrm>
          <a:off x="0" y="0"/>
          <a:ext cx="0" cy="0"/>
          <a:chOff x="0" y="0"/>
          <a:chExt cx="0" cy="0"/>
        </a:xfrm>
      </p:grpSpPr>
      <p:pic>
        <p:nvPicPr>
          <p:cNvPr id="1058" name="Google Shape;1058;p188" descr="bandicam 2019-05-03 13-54-30-959"/>
          <p:cNvPicPr preferRelativeResize="0"/>
          <p:nvPr/>
        </p:nvPicPr>
        <p:blipFill rotWithShape="1">
          <a:blip r:embed="rId3">
            <a:alphaModFix/>
          </a:blip>
          <a:srcRect/>
          <a:stretch/>
        </p:blipFill>
        <p:spPr>
          <a:xfrm>
            <a:off x="0" y="76200"/>
            <a:ext cx="9144000" cy="6705600"/>
          </a:xfrm>
          <a:prstGeom prst="rect">
            <a:avLst/>
          </a:prstGeom>
          <a:noFill/>
          <a:ln>
            <a:noFill/>
          </a:ln>
        </p:spPr>
      </p:pic>
    </p:spTree>
    <p:extLst>
      <p:ext uri="{BB962C8B-B14F-4D97-AF65-F5344CB8AC3E}">
        <p14:creationId xmlns:p14="http://schemas.microsoft.com/office/powerpoint/2010/main" val="5920903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66"/>
        <p:cNvGrpSpPr/>
        <p:nvPr/>
      </p:nvGrpSpPr>
      <p:grpSpPr>
        <a:xfrm>
          <a:off x="0" y="0"/>
          <a:ext cx="0" cy="0"/>
          <a:chOff x="0" y="0"/>
          <a:chExt cx="0" cy="0"/>
        </a:xfrm>
      </p:grpSpPr>
      <p:sp>
        <p:nvSpPr>
          <p:cNvPr id="867" name="Google Shape;867;p153"/>
          <p:cNvSpPr/>
          <p:nvPr/>
        </p:nvSpPr>
        <p:spPr>
          <a:xfrm>
            <a:off x="333274" y="394166"/>
            <a:ext cx="8589375" cy="2585400"/>
          </a:xfrm>
          <a:prstGeom prst="rect">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None/>
            </a:pPr>
            <a:r>
              <a:rPr lang="tr-TR" sz="2400" b="1">
                <a:solidFill>
                  <a:srgbClr val="FF0000"/>
                </a:solidFill>
                <a:latin typeface="Quattrocento Sans"/>
                <a:ea typeface="Quattrocento Sans"/>
                <a:cs typeface="Quattrocento Sans"/>
                <a:sym typeface="Quattrocento Sans"/>
              </a:rPr>
              <a:t>Balıklar</a:t>
            </a:r>
            <a:endParaRPr sz="1800" b="1">
              <a:solidFill>
                <a:srgbClr val="FF0000"/>
              </a:solidFill>
              <a:latin typeface="Quattrocento Sans"/>
              <a:ea typeface="Quattrocento Sans"/>
              <a:cs typeface="Quattrocento Sans"/>
              <a:sym typeface="Quattrocento Sans"/>
            </a:endParaRPr>
          </a:p>
          <a:p>
            <a:pPr marL="0" marR="0" lvl="0" indent="0" algn="just" rtl="0">
              <a:spcBef>
                <a:spcPts val="0"/>
              </a:spcBef>
              <a:spcAft>
                <a:spcPts val="0"/>
              </a:spcAft>
              <a:buNone/>
            </a:pPr>
            <a:endParaRPr sz="1800">
              <a:solidFill>
                <a:schemeClr val="dk1"/>
              </a:solidFill>
              <a:latin typeface="Calibri"/>
              <a:ea typeface="Calibri"/>
              <a:cs typeface="Calibri"/>
              <a:sym typeface="Calibri"/>
            </a:endParaRPr>
          </a:p>
          <a:p>
            <a:pPr marL="342900" marR="0" lvl="0" indent="-342900" algn="just" rtl="0">
              <a:spcBef>
                <a:spcPts val="0"/>
              </a:spcBef>
              <a:spcAft>
                <a:spcPts val="0"/>
              </a:spcAft>
              <a:buClr>
                <a:schemeClr val="dk1"/>
              </a:buClr>
              <a:buSzPts val="2000"/>
              <a:buFont typeface="Noto Sans Symbols"/>
              <a:buChar char="✔"/>
            </a:pPr>
            <a:r>
              <a:rPr lang="tr-TR" sz="2000">
                <a:solidFill>
                  <a:schemeClr val="dk1"/>
                </a:solidFill>
                <a:latin typeface="Quattrocento Sans"/>
                <a:ea typeface="Quattrocento Sans"/>
                <a:cs typeface="Quattrocento Sans"/>
                <a:sym typeface="Quattrocento Sans"/>
              </a:rPr>
              <a:t>Suda yaşayan canlılardır. Vücutları pullarla kaplıdır. </a:t>
            </a:r>
            <a:r>
              <a:rPr lang="tr-TR" sz="2000">
                <a:solidFill>
                  <a:srgbClr val="FF0000"/>
                </a:solidFill>
                <a:latin typeface="Quattrocento Sans"/>
                <a:ea typeface="Quattrocento Sans"/>
                <a:cs typeface="Quattrocento Sans"/>
                <a:sym typeface="Quattrocento Sans"/>
              </a:rPr>
              <a:t>Solungaç solunumu yaparlar</a:t>
            </a:r>
            <a:r>
              <a:rPr lang="tr-TR" sz="2000">
                <a:solidFill>
                  <a:schemeClr val="dk1"/>
                </a:solidFill>
                <a:latin typeface="Quattrocento Sans"/>
                <a:ea typeface="Quattrocento Sans"/>
                <a:cs typeface="Quattrocento Sans"/>
                <a:sym typeface="Quattrocento Sans"/>
              </a:rPr>
              <a:t> ve suda çözünmüş oksijeni kullanırlar.</a:t>
            </a:r>
            <a:endParaRPr/>
          </a:p>
          <a:p>
            <a:pPr marL="342900" marR="0" lvl="0" indent="-342900" algn="just" rtl="0">
              <a:spcBef>
                <a:spcPts val="0"/>
              </a:spcBef>
              <a:spcAft>
                <a:spcPts val="0"/>
              </a:spcAft>
              <a:buClr>
                <a:schemeClr val="dk1"/>
              </a:buClr>
              <a:buSzPts val="2000"/>
              <a:buFont typeface="Noto Sans Symbols"/>
              <a:buChar char="✔"/>
            </a:pPr>
            <a:r>
              <a:rPr lang="tr-TR" sz="2000">
                <a:solidFill>
                  <a:schemeClr val="dk1"/>
                </a:solidFill>
                <a:latin typeface="Quattrocento Sans"/>
                <a:ea typeface="Quattrocento Sans"/>
                <a:cs typeface="Quattrocento Sans"/>
                <a:sym typeface="Quattrocento Sans"/>
              </a:rPr>
              <a:t>Yumurtayla çoğalırlar. </a:t>
            </a:r>
            <a:r>
              <a:rPr lang="tr-TR" sz="2000">
                <a:solidFill>
                  <a:srgbClr val="FF0000"/>
                </a:solidFill>
                <a:latin typeface="Quattrocento Sans"/>
                <a:ea typeface="Quattrocento Sans"/>
                <a:cs typeface="Quattrocento Sans"/>
                <a:sym typeface="Quattrocento Sans"/>
              </a:rPr>
              <a:t>Yavrularına bakmazlar.</a:t>
            </a:r>
            <a:endParaRPr/>
          </a:p>
          <a:p>
            <a:pPr marL="342900" marR="0" lvl="0" indent="-342900" algn="just" rtl="0">
              <a:spcBef>
                <a:spcPts val="0"/>
              </a:spcBef>
              <a:spcAft>
                <a:spcPts val="0"/>
              </a:spcAft>
              <a:buClr>
                <a:schemeClr val="dk1"/>
              </a:buClr>
              <a:buSzPts val="2000"/>
              <a:buFont typeface="Noto Sans Symbols"/>
              <a:buChar char="✔"/>
            </a:pPr>
            <a:r>
              <a:rPr lang="tr-TR" sz="2000">
                <a:solidFill>
                  <a:schemeClr val="dk1"/>
                </a:solidFill>
                <a:latin typeface="Quattrocento Sans"/>
                <a:ea typeface="Quattrocento Sans"/>
                <a:cs typeface="Quattrocento Sans"/>
                <a:sym typeface="Quattrocento Sans"/>
              </a:rPr>
              <a:t>Kendilerinden küçük balıklarla ve küçük deniz canlılarıyla beslenirler.</a:t>
            </a:r>
            <a:endParaRPr/>
          </a:p>
          <a:p>
            <a:pPr marL="342900" marR="0" lvl="0" indent="-342900" algn="just" rtl="0">
              <a:spcBef>
                <a:spcPts val="0"/>
              </a:spcBef>
              <a:spcAft>
                <a:spcPts val="0"/>
              </a:spcAft>
              <a:buClr>
                <a:schemeClr val="dk1"/>
              </a:buClr>
              <a:buSzPts val="2000"/>
              <a:buFont typeface="Noto Sans Symbols"/>
              <a:buChar char="✔"/>
            </a:pPr>
            <a:r>
              <a:rPr lang="tr-TR" sz="2000">
                <a:solidFill>
                  <a:schemeClr val="dk1"/>
                </a:solidFill>
                <a:latin typeface="Quattrocento Sans"/>
                <a:ea typeface="Quattrocento Sans"/>
                <a:cs typeface="Quattrocento Sans"/>
                <a:sym typeface="Quattrocento Sans"/>
              </a:rPr>
              <a:t>Bazı balıklar sadece otçul beslenir.</a:t>
            </a:r>
            <a:endParaRPr/>
          </a:p>
          <a:p>
            <a:pPr marL="342900" marR="0" lvl="0" indent="-342900" algn="just" rtl="0">
              <a:spcBef>
                <a:spcPts val="0"/>
              </a:spcBef>
              <a:spcAft>
                <a:spcPts val="0"/>
              </a:spcAft>
              <a:buClr>
                <a:schemeClr val="dk1"/>
              </a:buClr>
              <a:buSzPts val="2000"/>
              <a:buFont typeface="Noto Sans Symbols"/>
              <a:buChar char="✔"/>
            </a:pPr>
            <a:r>
              <a:rPr lang="tr-TR" sz="2000">
                <a:solidFill>
                  <a:schemeClr val="dk1"/>
                </a:solidFill>
                <a:latin typeface="Quattrocento Sans"/>
                <a:ea typeface="Quattrocento Sans"/>
                <a:cs typeface="Quattrocento Sans"/>
                <a:sym typeface="Quattrocento Sans"/>
              </a:rPr>
              <a:t>Hamsi, köpekbalığı, palamut ve levrek balıklara örnektir.</a:t>
            </a:r>
            <a:endParaRPr sz="2000">
              <a:solidFill>
                <a:schemeClr val="dk1"/>
              </a:solidFill>
              <a:latin typeface="Quattrocento Sans"/>
              <a:ea typeface="Quattrocento Sans"/>
              <a:cs typeface="Quattrocento Sans"/>
              <a:sym typeface="Quattrocento Sans"/>
            </a:endParaRPr>
          </a:p>
        </p:txBody>
      </p:sp>
      <p:pic>
        <p:nvPicPr>
          <p:cNvPr id="868" name="Google Shape;868;p153"/>
          <p:cNvPicPr preferRelativeResize="0"/>
          <p:nvPr/>
        </p:nvPicPr>
        <p:blipFill rotWithShape="1">
          <a:blip r:embed="rId3">
            <a:alphaModFix/>
          </a:blip>
          <a:srcRect/>
          <a:stretch/>
        </p:blipFill>
        <p:spPr>
          <a:xfrm>
            <a:off x="1754204" y="3051679"/>
            <a:ext cx="4843914" cy="3628724"/>
          </a:xfrm>
          <a:prstGeom prst="rect">
            <a:avLst/>
          </a:prstGeom>
          <a:noFill/>
          <a:ln>
            <a:noFill/>
          </a:ln>
          <a:effectLst>
            <a:outerShdw blurRad="292100" dist="139700" dir="2700000" algn="tl" rotWithShape="0">
              <a:srgbClr val="333333">
                <a:alpha val="64709"/>
              </a:srgbClr>
            </a:outerShdw>
          </a:effectLst>
        </p:spPr>
      </p:pic>
    </p:spTree>
    <p:extLst>
      <p:ext uri="{BB962C8B-B14F-4D97-AF65-F5344CB8AC3E}">
        <p14:creationId xmlns:p14="http://schemas.microsoft.com/office/powerpoint/2010/main" val="99716815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062"/>
        <p:cNvGrpSpPr/>
        <p:nvPr/>
      </p:nvGrpSpPr>
      <p:grpSpPr>
        <a:xfrm>
          <a:off x="0" y="0"/>
          <a:ext cx="0" cy="0"/>
          <a:chOff x="0" y="0"/>
          <a:chExt cx="0" cy="0"/>
        </a:xfrm>
      </p:grpSpPr>
      <p:pic>
        <p:nvPicPr>
          <p:cNvPr id="1063" name="Google Shape;1063;p189" descr="bandicam 2020-12-22 03-11-16-655"/>
          <p:cNvPicPr preferRelativeResize="0"/>
          <p:nvPr/>
        </p:nvPicPr>
        <p:blipFill rotWithShape="1">
          <a:blip r:embed="rId3">
            <a:alphaModFix/>
          </a:blip>
          <a:srcRect/>
          <a:stretch/>
        </p:blipFill>
        <p:spPr>
          <a:xfrm>
            <a:off x="54769" y="0"/>
            <a:ext cx="9034463" cy="6858000"/>
          </a:xfrm>
          <a:prstGeom prst="rect">
            <a:avLst/>
          </a:prstGeom>
          <a:noFill/>
          <a:ln>
            <a:noFill/>
          </a:ln>
        </p:spPr>
      </p:pic>
    </p:spTree>
    <p:extLst>
      <p:ext uri="{BB962C8B-B14F-4D97-AF65-F5344CB8AC3E}">
        <p14:creationId xmlns:p14="http://schemas.microsoft.com/office/powerpoint/2010/main" val="304707591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067"/>
        <p:cNvGrpSpPr/>
        <p:nvPr/>
      </p:nvGrpSpPr>
      <p:grpSpPr>
        <a:xfrm>
          <a:off x="0" y="0"/>
          <a:ext cx="0" cy="0"/>
          <a:chOff x="0" y="0"/>
          <a:chExt cx="0" cy="0"/>
        </a:xfrm>
      </p:grpSpPr>
      <p:pic>
        <p:nvPicPr>
          <p:cNvPr id="1068" name="Google Shape;1068;p190" descr="bandicam 2020-12-22 03-11-20-745"/>
          <p:cNvPicPr preferRelativeResize="0"/>
          <p:nvPr/>
        </p:nvPicPr>
        <p:blipFill rotWithShape="1">
          <a:blip r:embed="rId3">
            <a:alphaModFix/>
          </a:blip>
          <a:srcRect/>
          <a:stretch/>
        </p:blipFill>
        <p:spPr>
          <a:xfrm>
            <a:off x="54769" y="0"/>
            <a:ext cx="9034463" cy="6858000"/>
          </a:xfrm>
          <a:prstGeom prst="rect">
            <a:avLst/>
          </a:prstGeom>
          <a:noFill/>
          <a:ln>
            <a:noFill/>
          </a:ln>
        </p:spPr>
      </p:pic>
    </p:spTree>
    <p:extLst>
      <p:ext uri="{BB962C8B-B14F-4D97-AF65-F5344CB8AC3E}">
        <p14:creationId xmlns:p14="http://schemas.microsoft.com/office/powerpoint/2010/main" val="16934328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1072"/>
        <p:cNvGrpSpPr/>
        <p:nvPr/>
      </p:nvGrpSpPr>
      <p:grpSpPr>
        <a:xfrm>
          <a:off x="0" y="0"/>
          <a:ext cx="0" cy="0"/>
          <a:chOff x="0" y="0"/>
          <a:chExt cx="0" cy="0"/>
        </a:xfrm>
      </p:grpSpPr>
      <p:pic>
        <p:nvPicPr>
          <p:cNvPr id="1073" name="Google Shape;1073;p191" descr="bandicam 2020-12-22 03-11-41-332"/>
          <p:cNvPicPr preferRelativeResize="0"/>
          <p:nvPr/>
        </p:nvPicPr>
        <p:blipFill rotWithShape="1">
          <a:blip r:embed="rId3">
            <a:alphaModFix/>
          </a:blip>
          <a:srcRect/>
          <a:stretch/>
        </p:blipFill>
        <p:spPr>
          <a:xfrm>
            <a:off x="54769" y="0"/>
            <a:ext cx="9034463" cy="6858000"/>
          </a:xfrm>
          <a:prstGeom prst="rect">
            <a:avLst/>
          </a:prstGeom>
          <a:noFill/>
          <a:ln>
            <a:noFill/>
          </a:ln>
        </p:spPr>
      </p:pic>
    </p:spTree>
    <p:extLst>
      <p:ext uri="{BB962C8B-B14F-4D97-AF65-F5344CB8AC3E}">
        <p14:creationId xmlns:p14="http://schemas.microsoft.com/office/powerpoint/2010/main" val="356048874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1077"/>
        <p:cNvGrpSpPr/>
        <p:nvPr/>
      </p:nvGrpSpPr>
      <p:grpSpPr>
        <a:xfrm>
          <a:off x="0" y="0"/>
          <a:ext cx="0" cy="0"/>
          <a:chOff x="0" y="0"/>
          <a:chExt cx="0" cy="0"/>
        </a:xfrm>
      </p:grpSpPr>
      <p:pic>
        <p:nvPicPr>
          <p:cNvPr id="1078" name="Google Shape;1078;p192" descr="bandicam 2020-12-22 03-11-45-447"/>
          <p:cNvPicPr preferRelativeResize="0"/>
          <p:nvPr/>
        </p:nvPicPr>
        <p:blipFill rotWithShape="1">
          <a:blip r:embed="rId3">
            <a:alphaModFix/>
          </a:blip>
          <a:srcRect/>
          <a:stretch/>
        </p:blipFill>
        <p:spPr>
          <a:xfrm>
            <a:off x="54769" y="0"/>
            <a:ext cx="9034463" cy="6858000"/>
          </a:xfrm>
          <a:prstGeom prst="rect">
            <a:avLst/>
          </a:prstGeom>
          <a:noFill/>
          <a:ln>
            <a:noFill/>
          </a:ln>
        </p:spPr>
      </p:pic>
    </p:spTree>
    <p:extLst>
      <p:ext uri="{BB962C8B-B14F-4D97-AF65-F5344CB8AC3E}">
        <p14:creationId xmlns:p14="http://schemas.microsoft.com/office/powerpoint/2010/main" val="336408309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1082"/>
        <p:cNvGrpSpPr/>
        <p:nvPr/>
      </p:nvGrpSpPr>
      <p:grpSpPr>
        <a:xfrm>
          <a:off x="0" y="0"/>
          <a:ext cx="0" cy="0"/>
          <a:chOff x="0" y="0"/>
          <a:chExt cx="0" cy="0"/>
        </a:xfrm>
      </p:grpSpPr>
      <p:pic>
        <p:nvPicPr>
          <p:cNvPr id="1083" name="Google Shape;1083;p193" descr="bandicam 2020-12-22 03-12-22-547"/>
          <p:cNvPicPr preferRelativeResize="0"/>
          <p:nvPr/>
        </p:nvPicPr>
        <p:blipFill rotWithShape="1">
          <a:blip r:embed="rId3">
            <a:alphaModFix/>
          </a:blip>
          <a:srcRect/>
          <a:stretch/>
        </p:blipFill>
        <p:spPr>
          <a:xfrm>
            <a:off x="54769" y="0"/>
            <a:ext cx="9034463" cy="6858000"/>
          </a:xfrm>
          <a:prstGeom prst="rect">
            <a:avLst/>
          </a:prstGeom>
          <a:noFill/>
          <a:ln>
            <a:noFill/>
          </a:ln>
        </p:spPr>
      </p:pic>
    </p:spTree>
    <p:extLst>
      <p:ext uri="{BB962C8B-B14F-4D97-AF65-F5344CB8AC3E}">
        <p14:creationId xmlns:p14="http://schemas.microsoft.com/office/powerpoint/2010/main" val="150004394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1087"/>
        <p:cNvGrpSpPr/>
        <p:nvPr/>
      </p:nvGrpSpPr>
      <p:grpSpPr>
        <a:xfrm>
          <a:off x="0" y="0"/>
          <a:ext cx="0" cy="0"/>
          <a:chOff x="0" y="0"/>
          <a:chExt cx="0" cy="0"/>
        </a:xfrm>
      </p:grpSpPr>
      <p:pic>
        <p:nvPicPr>
          <p:cNvPr id="1088" name="Google Shape;1088;p194" descr="bandicam 2020-12-22 03-12-26-679"/>
          <p:cNvPicPr preferRelativeResize="0"/>
          <p:nvPr/>
        </p:nvPicPr>
        <p:blipFill rotWithShape="1">
          <a:blip r:embed="rId3">
            <a:alphaModFix/>
          </a:blip>
          <a:srcRect/>
          <a:stretch/>
        </p:blipFill>
        <p:spPr>
          <a:xfrm>
            <a:off x="54769" y="0"/>
            <a:ext cx="9034463" cy="6858000"/>
          </a:xfrm>
          <a:prstGeom prst="rect">
            <a:avLst/>
          </a:prstGeom>
          <a:noFill/>
          <a:ln>
            <a:noFill/>
          </a:ln>
        </p:spPr>
      </p:pic>
    </p:spTree>
    <p:extLst>
      <p:ext uri="{BB962C8B-B14F-4D97-AF65-F5344CB8AC3E}">
        <p14:creationId xmlns:p14="http://schemas.microsoft.com/office/powerpoint/2010/main" val="18914926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72"/>
        <p:cNvGrpSpPr/>
        <p:nvPr/>
      </p:nvGrpSpPr>
      <p:grpSpPr>
        <a:xfrm>
          <a:off x="0" y="0"/>
          <a:ext cx="0" cy="0"/>
          <a:chOff x="0" y="0"/>
          <a:chExt cx="0" cy="0"/>
        </a:xfrm>
      </p:grpSpPr>
      <p:sp>
        <p:nvSpPr>
          <p:cNvPr id="873" name="Google Shape;873;p154"/>
          <p:cNvSpPr/>
          <p:nvPr/>
        </p:nvSpPr>
        <p:spPr>
          <a:xfrm>
            <a:off x="336884" y="382407"/>
            <a:ext cx="8488350" cy="2277600"/>
          </a:xfrm>
          <a:prstGeom prst="rect">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None/>
            </a:pPr>
            <a:r>
              <a:rPr lang="tr-TR" sz="2400" b="1" dirty="0">
                <a:solidFill>
                  <a:srgbClr val="FF0000"/>
                </a:solidFill>
                <a:latin typeface="Quattrocento Sans"/>
                <a:ea typeface="Quattrocento Sans"/>
                <a:cs typeface="Quattrocento Sans"/>
                <a:sym typeface="Quattrocento Sans"/>
              </a:rPr>
              <a:t>Kurbağalar</a:t>
            </a:r>
            <a:endParaRPr sz="1800" b="1" dirty="0">
              <a:solidFill>
                <a:srgbClr val="FF0000"/>
              </a:solidFill>
              <a:latin typeface="Quattrocento Sans"/>
              <a:ea typeface="Quattrocento Sans"/>
              <a:cs typeface="Quattrocento Sans"/>
              <a:sym typeface="Quattrocento Sans"/>
            </a:endParaRPr>
          </a:p>
          <a:p>
            <a:pPr marL="0" marR="0" lvl="0" indent="0" algn="just" rtl="0">
              <a:spcBef>
                <a:spcPts val="0"/>
              </a:spcBef>
              <a:spcAft>
                <a:spcPts val="0"/>
              </a:spcAft>
              <a:buNone/>
            </a:pPr>
            <a:r>
              <a:rPr lang="tr-TR" sz="1800" b="1" dirty="0">
                <a:solidFill>
                  <a:schemeClr val="dk1"/>
                </a:solidFill>
                <a:latin typeface="Quattrocento Sans"/>
                <a:ea typeface="Quattrocento Sans"/>
                <a:cs typeface="Quattrocento Sans"/>
                <a:sym typeface="Quattrocento Sans"/>
              </a:rPr>
              <a:t>	</a:t>
            </a:r>
            <a:endParaRPr sz="1800" dirty="0">
              <a:solidFill>
                <a:schemeClr val="dk1"/>
              </a:solidFill>
              <a:latin typeface="Calibri"/>
              <a:ea typeface="Calibri"/>
              <a:cs typeface="Calibri"/>
              <a:sym typeface="Calibri"/>
            </a:endParaRPr>
          </a:p>
          <a:p>
            <a:pPr marL="0" marR="0" lvl="0" indent="0" algn="just" rtl="0">
              <a:spcBef>
                <a:spcPts val="0"/>
              </a:spcBef>
              <a:spcAft>
                <a:spcPts val="0"/>
              </a:spcAft>
              <a:buNone/>
            </a:pPr>
            <a:r>
              <a:rPr lang="tr-TR" sz="2000" dirty="0">
                <a:solidFill>
                  <a:schemeClr val="dk1"/>
                </a:solidFill>
                <a:latin typeface="Quattrocento Sans"/>
                <a:ea typeface="Quattrocento Sans"/>
                <a:cs typeface="Quattrocento Sans"/>
                <a:sym typeface="Quattrocento Sans"/>
              </a:rPr>
              <a:t>Hem suda hem karada yaşayan hayvanlardır. </a:t>
            </a:r>
            <a:r>
              <a:rPr lang="tr-TR" sz="2000" dirty="0">
                <a:solidFill>
                  <a:srgbClr val="FF0000"/>
                </a:solidFill>
                <a:latin typeface="Quattrocento Sans"/>
                <a:ea typeface="Quattrocento Sans"/>
                <a:cs typeface="Quattrocento Sans"/>
                <a:sym typeface="Quattrocento Sans"/>
              </a:rPr>
              <a:t>Deri ve akciğer solunumu </a:t>
            </a:r>
            <a:r>
              <a:rPr lang="tr-TR" sz="2000" dirty="0">
                <a:solidFill>
                  <a:schemeClr val="dk1"/>
                </a:solidFill>
                <a:latin typeface="Quattrocento Sans"/>
                <a:ea typeface="Quattrocento Sans"/>
                <a:cs typeface="Quattrocento Sans"/>
                <a:sym typeface="Quattrocento Sans"/>
              </a:rPr>
              <a:t>yaparlar. Derileri nemli ve kaygandır. Yumurtayla çoğalırlar. Sinek ve böcek gibi canlılarla beslenirler. Yumurtadan çıkan yavrularıyla ilgilenmezler. Yani </a:t>
            </a:r>
            <a:r>
              <a:rPr lang="tr-TR" sz="2000" dirty="0">
                <a:solidFill>
                  <a:srgbClr val="FF0000"/>
                </a:solidFill>
                <a:latin typeface="Quattrocento Sans"/>
                <a:ea typeface="Quattrocento Sans"/>
                <a:cs typeface="Quattrocento Sans"/>
                <a:sym typeface="Quattrocento Sans"/>
              </a:rPr>
              <a:t>yavrularına bakmazlar. </a:t>
            </a:r>
            <a:r>
              <a:rPr lang="tr-TR" sz="2000" dirty="0">
                <a:solidFill>
                  <a:schemeClr val="dk1"/>
                </a:solidFill>
                <a:latin typeface="Quattrocento Sans"/>
                <a:ea typeface="Quattrocento Sans"/>
                <a:cs typeface="Quattrocento Sans"/>
                <a:sym typeface="Quattrocento Sans"/>
              </a:rPr>
              <a:t>Semender (su kurbağası), kara kurbağası ve su kurbağası örnektir. Kurbağa iki yaşamlı bir canlıdır.</a:t>
            </a:r>
            <a:endParaRPr dirty="0"/>
          </a:p>
          <a:p>
            <a:pPr marL="0" marR="0" lvl="0" indent="0" algn="just" rtl="0">
              <a:spcBef>
                <a:spcPts val="0"/>
              </a:spcBef>
              <a:spcAft>
                <a:spcPts val="0"/>
              </a:spcAft>
              <a:buNone/>
            </a:pPr>
            <a:endParaRPr sz="2000" dirty="0">
              <a:solidFill>
                <a:schemeClr val="dk1"/>
              </a:solidFill>
              <a:latin typeface="Calibri"/>
              <a:ea typeface="Calibri"/>
              <a:cs typeface="Calibri"/>
              <a:sym typeface="Calibri"/>
            </a:endParaRPr>
          </a:p>
        </p:txBody>
      </p:sp>
      <p:pic>
        <p:nvPicPr>
          <p:cNvPr id="874" name="Google Shape;874;p154" descr="bandicam 2019-05-03 13-51-21-780"/>
          <p:cNvPicPr preferRelativeResize="0"/>
          <p:nvPr/>
        </p:nvPicPr>
        <p:blipFill rotWithShape="1">
          <a:blip r:embed="rId3">
            <a:alphaModFix/>
          </a:blip>
          <a:srcRect t="27675" b="11068"/>
          <a:stretch/>
        </p:blipFill>
        <p:spPr>
          <a:xfrm>
            <a:off x="0" y="2996952"/>
            <a:ext cx="9144000" cy="3235407"/>
          </a:xfrm>
          <a:prstGeom prst="rect">
            <a:avLst/>
          </a:prstGeom>
          <a:noFill/>
          <a:ln>
            <a:noFill/>
          </a:ln>
        </p:spPr>
      </p:pic>
      <p:pic>
        <p:nvPicPr>
          <p:cNvPr id="875" name="Google Shape;875;p154">
            <a:hlinkClick r:id="rId4"/>
          </p:cNvPr>
          <p:cNvPicPr preferRelativeResize="0"/>
          <p:nvPr/>
        </p:nvPicPr>
        <p:blipFill>
          <a:blip r:embed="rId5">
            <a:alphaModFix/>
          </a:blip>
          <a:stretch>
            <a:fillRect/>
          </a:stretch>
        </p:blipFill>
        <p:spPr>
          <a:xfrm>
            <a:off x="8244132" y="440476"/>
            <a:ext cx="524306" cy="524875"/>
          </a:xfrm>
          <a:prstGeom prst="rect">
            <a:avLst/>
          </a:prstGeom>
          <a:noFill/>
          <a:ln>
            <a:noFill/>
          </a:ln>
        </p:spPr>
      </p:pic>
    </p:spTree>
    <p:extLst>
      <p:ext uri="{BB962C8B-B14F-4D97-AF65-F5344CB8AC3E}">
        <p14:creationId xmlns:p14="http://schemas.microsoft.com/office/powerpoint/2010/main" val="35678827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79"/>
        <p:cNvGrpSpPr/>
        <p:nvPr/>
      </p:nvGrpSpPr>
      <p:grpSpPr>
        <a:xfrm>
          <a:off x="0" y="0"/>
          <a:ext cx="0" cy="0"/>
          <a:chOff x="0" y="0"/>
          <a:chExt cx="0" cy="0"/>
        </a:xfrm>
      </p:grpSpPr>
      <p:pic>
        <p:nvPicPr>
          <p:cNvPr id="880" name="Google Shape;880;p155"/>
          <p:cNvPicPr preferRelativeResize="0"/>
          <p:nvPr/>
        </p:nvPicPr>
        <p:blipFill rotWithShape="1">
          <a:blip r:embed="rId3">
            <a:alphaModFix/>
          </a:blip>
          <a:srcRect/>
          <a:stretch/>
        </p:blipFill>
        <p:spPr>
          <a:xfrm>
            <a:off x="417345" y="2015823"/>
            <a:ext cx="2143125" cy="3324300"/>
          </a:xfrm>
          <a:prstGeom prst="roundRect">
            <a:avLst>
              <a:gd name="adj" fmla="val 16667"/>
            </a:avLst>
          </a:prstGeom>
          <a:noFill/>
          <a:ln>
            <a:noFill/>
          </a:ln>
          <a:effectLst>
            <a:outerShdw blurRad="76200" dist="38100" dir="7800000" algn="tl" rotWithShape="0">
              <a:srgbClr val="000000">
                <a:alpha val="40000"/>
              </a:srgbClr>
            </a:outerShdw>
          </a:effectLst>
        </p:spPr>
      </p:pic>
      <p:pic>
        <p:nvPicPr>
          <p:cNvPr id="881" name="Google Shape;881;p155"/>
          <p:cNvPicPr preferRelativeResize="0"/>
          <p:nvPr/>
        </p:nvPicPr>
        <p:blipFill rotWithShape="1">
          <a:blip r:embed="rId4">
            <a:alphaModFix/>
          </a:blip>
          <a:srcRect/>
          <a:stretch/>
        </p:blipFill>
        <p:spPr>
          <a:xfrm>
            <a:off x="2956910" y="1960613"/>
            <a:ext cx="2243025" cy="3324300"/>
          </a:xfrm>
          <a:prstGeom prst="roundRect">
            <a:avLst>
              <a:gd name="adj" fmla="val 16667"/>
            </a:avLst>
          </a:prstGeom>
          <a:noFill/>
          <a:ln>
            <a:noFill/>
          </a:ln>
          <a:effectLst>
            <a:outerShdw blurRad="76200" dist="38100" dir="7800000" algn="tl" rotWithShape="0">
              <a:srgbClr val="000000">
                <a:alpha val="40000"/>
              </a:srgbClr>
            </a:outerShdw>
          </a:effectLst>
        </p:spPr>
      </p:pic>
      <p:pic>
        <p:nvPicPr>
          <p:cNvPr id="882" name="Google Shape;882;p155"/>
          <p:cNvPicPr preferRelativeResize="0"/>
          <p:nvPr/>
        </p:nvPicPr>
        <p:blipFill rotWithShape="1">
          <a:blip r:embed="rId5">
            <a:alphaModFix/>
          </a:blip>
          <a:srcRect/>
          <a:stretch/>
        </p:blipFill>
        <p:spPr>
          <a:xfrm>
            <a:off x="5693944" y="1930399"/>
            <a:ext cx="2598075" cy="2462100"/>
          </a:xfrm>
          <a:prstGeom prst="roundRect">
            <a:avLst>
              <a:gd name="adj" fmla="val 16667"/>
            </a:avLst>
          </a:prstGeom>
          <a:noFill/>
          <a:ln>
            <a:noFill/>
          </a:ln>
          <a:effectLst>
            <a:outerShdw blurRad="76200" dist="38100" dir="7800000" algn="tl" rotWithShape="0">
              <a:srgbClr val="000000">
                <a:alpha val="40000"/>
              </a:srgbClr>
            </a:outerShdw>
          </a:effectLst>
        </p:spPr>
      </p:pic>
      <p:pic>
        <p:nvPicPr>
          <p:cNvPr id="883" name="Google Shape;883;p155"/>
          <p:cNvPicPr preferRelativeResize="0"/>
          <p:nvPr/>
        </p:nvPicPr>
        <p:blipFill rotWithShape="1">
          <a:blip r:embed="rId6">
            <a:alphaModFix/>
          </a:blip>
          <a:srcRect/>
          <a:stretch/>
        </p:blipFill>
        <p:spPr>
          <a:xfrm>
            <a:off x="5936084" y="4536582"/>
            <a:ext cx="2189700" cy="2247900"/>
          </a:xfrm>
          <a:prstGeom prst="roundRect">
            <a:avLst>
              <a:gd name="adj" fmla="val 16667"/>
            </a:avLst>
          </a:prstGeom>
          <a:noFill/>
          <a:ln>
            <a:noFill/>
          </a:ln>
          <a:effectLst>
            <a:outerShdw blurRad="76200" dist="38100" dir="7800000" algn="tl" rotWithShape="0">
              <a:srgbClr val="000000">
                <a:alpha val="40000"/>
              </a:srgbClr>
            </a:outerShdw>
          </a:effectLst>
        </p:spPr>
      </p:pic>
      <p:sp>
        <p:nvSpPr>
          <p:cNvPr id="884" name="Google Shape;884;p155"/>
          <p:cNvSpPr/>
          <p:nvPr/>
        </p:nvSpPr>
        <p:spPr>
          <a:xfrm>
            <a:off x="336931" y="206229"/>
            <a:ext cx="8470125" cy="1754400"/>
          </a:xfrm>
          <a:prstGeom prst="rect">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None/>
            </a:pPr>
            <a:r>
              <a:rPr lang="tr-TR" sz="2400" b="1">
                <a:solidFill>
                  <a:srgbClr val="FF0000"/>
                </a:solidFill>
                <a:latin typeface="Quattrocento Sans"/>
                <a:ea typeface="Quattrocento Sans"/>
                <a:cs typeface="Quattrocento Sans"/>
                <a:sym typeface="Quattrocento Sans"/>
              </a:rPr>
              <a:t>Sürüngenler</a:t>
            </a:r>
            <a:endParaRPr/>
          </a:p>
          <a:p>
            <a:pPr marL="0" marR="0" lvl="0" indent="0" algn="just" rtl="0">
              <a:spcBef>
                <a:spcPts val="0"/>
              </a:spcBef>
              <a:spcAft>
                <a:spcPts val="0"/>
              </a:spcAft>
              <a:buNone/>
            </a:pPr>
            <a:endParaRPr sz="2400">
              <a:solidFill>
                <a:srgbClr val="FF0000"/>
              </a:solidFill>
              <a:latin typeface="Quattrocento Sans"/>
              <a:ea typeface="Quattrocento Sans"/>
              <a:cs typeface="Quattrocento Sans"/>
              <a:sym typeface="Quattrocento Sans"/>
            </a:endParaRPr>
          </a:p>
          <a:p>
            <a:pPr marL="0" marR="0" lvl="0" indent="0" algn="just" rtl="0">
              <a:spcBef>
                <a:spcPts val="0"/>
              </a:spcBef>
              <a:spcAft>
                <a:spcPts val="0"/>
              </a:spcAft>
              <a:buNone/>
            </a:pPr>
            <a:r>
              <a:rPr lang="tr-TR" sz="2000">
                <a:solidFill>
                  <a:schemeClr val="dk1"/>
                </a:solidFill>
                <a:latin typeface="Quattrocento Sans"/>
                <a:ea typeface="Quattrocento Sans"/>
                <a:cs typeface="Quattrocento Sans"/>
                <a:sym typeface="Quattrocento Sans"/>
              </a:rPr>
              <a:t>Derileri kalın ve sert pullarla kaplıdır. Karada ve suda yaşarlar. Akciğer solunumu yaparlar. Yumurta ile çoğalırlar. Yavrularına bakmazlar. Yılan, timsah, kertenkele, kaplumbağa gibi canlılar sürüngen grubunda yer alır.</a:t>
            </a:r>
            <a:endParaRPr sz="2000">
              <a:solidFill>
                <a:schemeClr val="dk1"/>
              </a:solidFill>
              <a:latin typeface="Calibri"/>
              <a:ea typeface="Calibri"/>
              <a:cs typeface="Calibri"/>
              <a:sym typeface="Calibri"/>
            </a:endParaRPr>
          </a:p>
        </p:txBody>
      </p:sp>
      <p:pic>
        <p:nvPicPr>
          <p:cNvPr id="885" name="Google Shape;885;p155">
            <a:hlinkClick r:id="rId7"/>
          </p:cNvPr>
          <p:cNvPicPr preferRelativeResize="0"/>
          <p:nvPr/>
        </p:nvPicPr>
        <p:blipFill>
          <a:blip r:embed="rId8">
            <a:alphaModFix/>
          </a:blip>
          <a:stretch>
            <a:fillRect/>
          </a:stretch>
        </p:blipFill>
        <p:spPr>
          <a:xfrm>
            <a:off x="8194706" y="341325"/>
            <a:ext cx="503606" cy="504150"/>
          </a:xfrm>
          <a:prstGeom prst="rect">
            <a:avLst/>
          </a:prstGeom>
          <a:noFill/>
          <a:ln>
            <a:noFill/>
          </a:ln>
        </p:spPr>
      </p:pic>
    </p:spTree>
    <p:extLst>
      <p:ext uri="{BB962C8B-B14F-4D97-AF65-F5344CB8AC3E}">
        <p14:creationId xmlns:p14="http://schemas.microsoft.com/office/powerpoint/2010/main" val="37150987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89"/>
        <p:cNvGrpSpPr/>
        <p:nvPr/>
      </p:nvGrpSpPr>
      <p:grpSpPr>
        <a:xfrm>
          <a:off x="0" y="0"/>
          <a:ext cx="0" cy="0"/>
          <a:chOff x="0" y="0"/>
          <a:chExt cx="0" cy="0"/>
        </a:xfrm>
      </p:grpSpPr>
      <p:sp>
        <p:nvSpPr>
          <p:cNvPr id="890" name="Google Shape;890;p156"/>
          <p:cNvSpPr/>
          <p:nvPr/>
        </p:nvSpPr>
        <p:spPr>
          <a:xfrm>
            <a:off x="3872967" y="1183651"/>
            <a:ext cx="4898025" cy="2862300"/>
          </a:xfrm>
          <a:prstGeom prst="rect">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None/>
            </a:pPr>
            <a:r>
              <a:rPr lang="tr-TR" sz="2000">
                <a:solidFill>
                  <a:schemeClr val="dk1"/>
                </a:solidFill>
                <a:latin typeface="Quattrocento Sans"/>
                <a:ea typeface="Quattrocento Sans"/>
                <a:cs typeface="Quattrocento Sans"/>
                <a:sym typeface="Quattrocento Sans"/>
              </a:rPr>
              <a:t>Kuşların vücutları tüylerle kaplıdır. Kanatları olduğu için uçabilirler. Ancak uçamayan kuş türleri de vardır. Penguen, deve kuşu, tavuk ve hindi gibi kuşlar uçamaz. Kuşlarda ağız yerine gaga vardır. Beslenme şekillerine göre gaga yapıları farklılık gösterir.</a:t>
            </a:r>
            <a:endParaRPr/>
          </a:p>
          <a:p>
            <a:pPr marL="0" marR="0" lvl="0" indent="0" algn="just" rtl="0">
              <a:spcBef>
                <a:spcPts val="0"/>
              </a:spcBef>
              <a:spcAft>
                <a:spcPts val="0"/>
              </a:spcAft>
              <a:buNone/>
            </a:pPr>
            <a:endParaRPr sz="2000">
              <a:solidFill>
                <a:schemeClr val="dk1"/>
              </a:solidFill>
              <a:latin typeface="Calibri"/>
              <a:ea typeface="Calibri"/>
              <a:cs typeface="Calibri"/>
              <a:sym typeface="Calibri"/>
            </a:endParaRPr>
          </a:p>
          <a:p>
            <a:pPr marL="0" marR="0" lvl="0" indent="0" algn="just" rtl="0">
              <a:spcBef>
                <a:spcPts val="0"/>
              </a:spcBef>
              <a:spcAft>
                <a:spcPts val="0"/>
              </a:spcAft>
              <a:buNone/>
            </a:pPr>
            <a:r>
              <a:rPr lang="tr-TR" sz="2000">
                <a:solidFill>
                  <a:schemeClr val="dk1"/>
                </a:solidFill>
                <a:latin typeface="Quattrocento Sans"/>
                <a:ea typeface="Quattrocento Sans"/>
                <a:cs typeface="Quattrocento Sans"/>
                <a:sym typeface="Quattrocento Sans"/>
              </a:rPr>
              <a:t>Kuşlarda akciğer solunumu görülür. Yumurtayla çoğalırlar. </a:t>
            </a:r>
            <a:r>
              <a:rPr lang="tr-TR" sz="2000">
                <a:solidFill>
                  <a:srgbClr val="FF0000"/>
                </a:solidFill>
                <a:latin typeface="Quattrocento Sans"/>
                <a:ea typeface="Quattrocento Sans"/>
                <a:cs typeface="Quattrocento Sans"/>
                <a:sym typeface="Quattrocento Sans"/>
              </a:rPr>
              <a:t>Kuluçkaya yatarak </a:t>
            </a:r>
            <a:r>
              <a:rPr lang="tr-TR" sz="2000">
                <a:solidFill>
                  <a:schemeClr val="dk1"/>
                </a:solidFill>
                <a:latin typeface="Quattrocento Sans"/>
                <a:ea typeface="Quattrocento Sans"/>
                <a:cs typeface="Quattrocento Sans"/>
                <a:sym typeface="Quattrocento Sans"/>
              </a:rPr>
              <a:t>yumurtalarını sıcak tutarlar. Yavrularına ilgi gösterirler. Yani </a:t>
            </a:r>
            <a:r>
              <a:rPr lang="tr-TR" sz="2000">
                <a:solidFill>
                  <a:srgbClr val="FF0000"/>
                </a:solidFill>
                <a:latin typeface="Quattrocento Sans"/>
                <a:ea typeface="Quattrocento Sans"/>
                <a:cs typeface="Quattrocento Sans"/>
                <a:sym typeface="Quattrocento Sans"/>
              </a:rPr>
              <a:t>yavrularına bakarlar.</a:t>
            </a:r>
            <a:endParaRPr sz="2000">
              <a:solidFill>
                <a:srgbClr val="FF0000"/>
              </a:solidFill>
              <a:latin typeface="Calibri"/>
              <a:ea typeface="Calibri"/>
              <a:cs typeface="Calibri"/>
              <a:sym typeface="Calibri"/>
            </a:endParaRPr>
          </a:p>
        </p:txBody>
      </p:sp>
      <p:sp>
        <p:nvSpPr>
          <p:cNvPr id="891" name="Google Shape;891;p156"/>
          <p:cNvSpPr/>
          <p:nvPr/>
        </p:nvSpPr>
        <p:spPr>
          <a:xfrm>
            <a:off x="88015" y="582949"/>
            <a:ext cx="810450" cy="461700"/>
          </a:xfrm>
          <a:prstGeom prst="rect">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None/>
            </a:pPr>
            <a:r>
              <a:rPr lang="tr-TR" sz="2400" b="1">
                <a:solidFill>
                  <a:srgbClr val="FF0000"/>
                </a:solidFill>
                <a:latin typeface="Quattrocento Sans"/>
                <a:ea typeface="Quattrocento Sans"/>
                <a:cs typeface="Quattrocento Sans"/>
                <a:sym typeface="Quattrocento Sans"/>
              </a:rPr>
              <a:t>Kuşlar</a:t>
            </a:r>
            <a:endParaRPr sz="1800">
              <a:solidFill>
                <a:srgbClr val="FF0000"/>
              </a:solidFill>
              <a:latin typeface="Calibri"/>
              <a:ea typeface="Calibri"/>
              <a:cs typeface="Calibri"/>
              <a:sym typeface="Calibri"/>
            </a:endParaRPr>
          </a:p>
        </p:txBody>
      </p:sp>
      <p:pic>
        <p:nvPicPr>
          <p:cNvPr id="892" name="Google Shape;892;p156" descr="bandicam 2019-05-03 13-51-25-747"/>
          <p:cNvPicPr preferRelativeResize="0"/>
          <p:nvPr/>
        </p:nvPicPr>
        <p:blipFill rotWithShape="1">
          <a:blip r:embed="rId3">
            <a:alphaModFix/>
          </a:blip>
          <a:srcRect t="6707" r="52038"/>
          <a:stretch/>
        </p:blipFill>
        <p:spPr>
          <a:xfrm>
            <a:off x="88015" y="1183652"/>
            <a:ext cx="3638349" cy="4779583"/>
          </a:xfrm>
          <a:prstGeom prst="rect">
            <a:avLst/>
          </a:prstGeom>
          <a:noFill/>
          <a:ln>
            <a:noFill/>
          </a:ln>
        </p:spPr>
      </p:pic>
    </p:spTree>
    <p:extLst>
      <p:ext uri="{BB962C8B-B14F-4D97-AF65-F5344CB8AC3E}">
        <p14:creationId xmlns:p14="http://schemas.microsoft.com/office/powerpoint/2010/main" val="32373457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96"/>
        <p:cNvGrpSpPr/>
        <p:nvPr/>
      </p:nvGrpSpPr>
      <p:grpSpPr>
        <a:xfrm>
          <a:off x="0" y="0"/>
          <a:ext cx="0" cy="0"/>
          <a:chOff x="0" y="0"/>
          <a:chExt cx="0" cy="0"/>
        </a:xfrm>
      </p:grpSpPr>
      <p:pic>
        <p:nvPicPr>
          <p:cNvPr id="897" name="Google Shape;897;p157"/>
          <p:cNvPicPr preferRelativeResize="0"/>
          <p:nvPr/>
        </p:nvPicPr>
        <p:blipFill rotWithShape="1">
          <a:blip r:embed="rId3">
            <a:alphaModFix/>
          </a:blip>
          <a:srcRect/>
          <a:stretch/>
        </p:blipFill>
        <p:spPr>
          <a:xfrm>
            <a:off x="1907531" y="831132"/>
            <a:ext cx="5357813" cy="4752975"/>
          </a:xfrm>
          <a:prstGeom prst="rect">
            <a:avLst/>
          </a:prstGeom>
          <a:noFill/>
          <a:ln>
            <a:noFill/>
          </a:ln>
        </p:spPr>
      </p:pic>
      <p:sp>
        <p:nvSpPr>
          <p:cNvPr id="898" name="Google Shape;898;p157"/>
          <p:cNvSpPr txBox="1"/>
          <p:nvPr/>
        </p:nvSpPr>
        <p:spPr>
          <a:xfrm>
            <a:off x="3652787" y="5635590"/>
            <a:ext cx="2930850" cy="400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tr-TR" sz="2000">
                <a:solidFill>
                  <a:srgbClr val="FF0000"/>
                </a:solidFill>
                <a:latin typeface="Quattrocento Sans"/>
                <a:ea typeface="Quattrocento Sans"/>
                <a:cs typeface="Quattrocento Sans"/>
                <a:sym typeface="Quattrocento Sans"/>
              </a:rPr>
              <a:t>Kuluçkaya Yatma</a:t>
            </a:r>
            <a:endParaRPr sz="2000">
              <a:solidFill>
                <a:srgbClr val="FF0000"/>
              </a:solidFill>
              <a:latin typeface="Quattrocento Sans"/>
              <a:ea typeface="Quattrocento Sans"/>
              <a:cs typeface="Quattrocento Sans"/>
              <a:sym typeface="Quattrocento Sans"/>
            </a:endParaRPr>
          </a:p>
        </p:txBody>
      </p:sp>
    </p:spTree>
    <p:extLst>
      <p:ext uri="{BB962C8B-B14F-4D97-AF65-F5344CB8AC3E}">
        <p14:creationId xmlns:p14="http://schemas.microsoft.com/office/powerpoint/2010/main" val="28345653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02"/>
        <p:cNvGrpSpPr/>
        <p:nvPr/>
      </p:nvGrpSpPr>
      <p:grpSpPr>
        <a:xfrm>
          <a:off x="0" y="0"/>
          <a:ext cx="0" cy="0"/>
          <a:chOff x="0" y="0"/>
          <a:chExt cx="0" cy="0"/>
        </a:xfrm>
      </p:grpSpPr>
      <p:sp>
        <p:nvSpPr>
          <p:cNvPr id="903" name="Google Shape;903;p158"/>
          <p:cNvSpPr/>
          <p:nvPr/>
        </p:nvSpPr>
        <p:spPr>
          <a:xfrm>
            <a:off x="477653" y="383474"/>
            <a:ext cx="8336700" cy="5755500"/>
          </a:xfrm>
          <a:prstGeom prst="rect">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None/>
            </a:pPr>
            <a:r>
              <a:rPr lang="tr-TR" sz="2400" b="1">
                <a:solidFill>
                  <a:srgbClr val="FF0000"/>
                </a:solidFill>
                <a:latin typeface="Quattrocento Sans"/>
                <a:ea typeface="Quattrocento Sans"/>
                <a:cs typeface="Quattrocento Sans"/>
                <a:sym typeface="Quattrocento Sans"/>
              </a:rPr>
              <a:t>Memeliler</a:t>
            </a:r>
            <a:endParaRPr/>
          </a:p>
          <a:p>
            <a:pPr marL="0" marR="0" lvl="0" indent="0" algn="just" rtl="0">
              <a:spcBef>
                <a:spcPts val="0"/>
              </a:spcBef>
              <a:spcAft>
                <a:spcPts val="0"/>
              </a:spcAft>
              <a:buNone/>
            </a:pPr>
            <a:endParaRPr sz="2400" b="1">
              <a:solidFill>
                <a:srgbClr val="FF0000"/>
              </a:solidFill>
              <a:latin typeface="Quattrocento Sans"/>
              <a:ea typeface="Quattrocento Sans"/>
              <a:cs typeface="Quattrocento Sans"/>
              <a:sym typeface="Quattrocento Sans"/>
            </a:endParaRPr>
          </a:p>
          <a:p>
            <a:pPr marL="0" marR="0" lvl="0" indent="0" algn="just" rtl="0">
              <a:spcBef>
                <a:spcPts val="0"/>
              </a:spcBef>
              <a:spcAft>
                <a:spcPts val="0"/>
              </a:spcAft>
              <a:buNone/>
            </a:pPr>
            <a:endParaRPr sz="2400" b="1">
              <a:solidFill>
                <a:srgbClr val="FF0000"/>
              </a:solidFill>
              <a:latin typeface="Quattrocento Sans"/>
              <a:ea typeface="Quattrocento Sans"/>
              <a:cs typeface="Quattrocento Sans"/>
              <a:sym typeface="Quattrocento Sans"/>
            </a:endParaRPr>
          </a:p>
          <a:p>
            <a:pPr marL="0" marR="0" lvl="0" indent="0" algn="just" rtl="0">
              <a:spcBef>
                <a:spcPts val="0"/>
              </a:spcBef>
              <a:spcAft>
                <a:spcPts val="0"/>
              </a:spcAft>
              <a:buNone/>
            </a:pPr>
            <a:endParaRPr sz="2400" b="1">
              <a:solidFill>
                <a:srgbClr val="FF0000"/>
              </a:solidFill>
              <a:latin typeface="Quattrocento Sans"/>
              <a:ea typeface="Quattrocento Sans"/>
              <a:cs typeface="Quattrocento Sans"/>
              <a:sym typeface="Quattrocento Sans"/>
            </a:endParaRPr>
          </a:p>
          <a:p>
            <a:pPr marL="0" marR="0" lvl="0" indent="0" algn="just" rtl="0">
              <a:spcBef>
                <a:spcPts val="0"/>
              </a:spcBef>
              <a:spcAft>
                <a:spcPts val="0"/>
              </a:spcAft>
              <a:buNone/>
            </a:pPr>
            <a:endParaRPr sz="2400" b="1">
              <a:solidFill>
                <a:srgbClr val="FF0000"/>
              </a:solidFill>
              <a:latin typeface="Quattrocento Sans"/>
              <a:ea typeface="Quattrocento Sans"/>
              <a:cs typeface="Quattrocento Sans"/>
              <a:sym typeface="Quattrocento Sans"/>
            </a:endParaRPr>
          </a:p>
          <a:p>
            <a:pPr marL="0" marR="0" lvl="0" indent="0" algn="just" rtl="0">
              <a:spcBef>
                <a:spcPts val="0"/>
              </a:spcBef>
              <a:spcAft>
                <a:spcPts val="0"/>
              </a:spcAft>
              <a:buNone/>
            </a:pPr>
            <a:endParaRPr sz="2400" b="1">
              <a:solidFill>
                <a:srgbClr val="FF0000"/>
              </a:solidFill>
              <a:latin typeface="Quattrocento Sans"/>
              <a:ea typeface="Quattrocento Sans"/>
              <a:cs typeface="Quattrocento Sans"/>
              <a:sym typeface="Quattrocento Sans"/>
            </a:endParaRPr>
          </a:p>
          <a:p>
            <a:pPr marL="0" marR="0" lvl="0" indent="0" algn="just" rtl="0">
              <a:spcBef>
                <a:spcPts val="0"/>
              </a:spcBef>
              <a:spcAft>
                <a:spcPts val="0"/>
              </a:spcAft>
              <a:buNone/>
            </a:pPr>
            <a:endParaRPr sz="2400" b="1">
              <a:solidFill>
                <a:srgbClr val="FF0000"/>
              </a:solidFill>
              <a:latin typeface="Quattrocento Sans"/>
              <a:ea typeface="Quattrocento Sans"/>
              <a:cs typeface="Quattrocento Sans"/>
              <a:sym typeface="Quattrocento Sans"/>
            </a:endParaRPr>
          </a:p>
          <a:p>
            <a:pPr marL="0" marR="0" lvl="0" indent="0" algn="just" rtl="0">
              <a:spcBef>
                <a:spcPts val="0"/>
              </a:spcBef>
              <a:spcAft>
                <a:spcPts val="0"/>
              </a:spcAft>
              <a:buNone/>
            </a:pPr>
            <a:endParaRPr sz="2400" b="1">
              <a:solidFill>
                <a:srgbClr val="FF0000"/>
              </a:solidFill>
              <a:latin typeface="Quattrocento Sans"/>
              <a:ea typeface="Quattrocento Sans"/>
              <a:cs typeface="Quattrocento Sans"/>
              <a:sym typeface="Quattrocento Sans"/>
            </a:endParaRPr>
          </a:p>
          <a:p>
            <a:pPr marL="0" marR="0" lvl="0" indent="0" algn="just" rtl="0">
              <a:spcBef>
                <a:spcPts val="0"/>
              </a:spcBef>
              <a:spcAft>
                <a:spcPts val="0"/>
              </a:spcAft>
              <a:buNone/>
            </a:pPr>
            <a:endParaRPr sz="2400" b="1">
              <a:solidFill>
                <a:srgbClr val="FF0000"/>
              </a:solidFill>
              <a:latin typeface="Quattrocento Sans"/>
              <a:ea typeface="Quattrocento Sans"/>
              <a:cs typeface="Quattrocento Sans"/>
              <a:sym typeface="Quattrocento Sans"/>
            </a:endParaRPr>
          </a:p>
          <a:p>
            <a:pPr marL="0" marR="0" lvl="0" indent="0" algn="just" rtl="0">
              <a:spcBef>
                <a:spcPts val="0"/>
              </a:spcBef>
              <a:spcAft>
                <a:spcPts val="0"/>
              </a:spcAft>
              <a:buNone/>
            </a:pPr>
            <a:endParaRPr sz="2400" b="1">
              <a:solidFill>
                <a:srgbClr val="FF0000"/>
              </a:solidFill>
              <a:latin typeface="Quattrocento Sans"/>
              <a:ea typeface="Quattrocento Sans"/>
              <a:cs typeface="Quattrocento Sans"/>
              <a:sym typeface="Quattrocento Sans"/>
            </a:endParaRPr>
          </a:p>
          <a:p>
            <a:pPr marL="0" marR="0" lvl="0" indent="0" algn="just" rtl="0">
              <a:spcBef>
                <a:spcPts val="0"/>
              </a:spcBef>
              <a:spcAft>
                <a:spcPts val="0"/>
              </a:spcAft>
              <a:buNone/>
            </a:pPr>
            <a:endParaRPr sz="2400" b="1">
              <a:solidFill>
                <a:srgbClr val="FF0000"/>
              </a:solidFill>
              <a:latin typeface="Quattrocento Sans"/>
              <a:ea typeface="Quattrocento Sans"/>
              <a:cs typeface="Quattrocento Sans"/>
              <a:sym typeface="Quattrocento Sans"/>
            </a:endParaRPr>
          </a:p>
          <a:p>
            <a:pPr marL="0" marR="0" lvl="0" indent="0" algn="just" rtl="0">
              <a:spcBef>
                <a:spcPts val="0"/>
              </a:spcBef>
              <a:spcAft>
                <a:spcPts val="0"/>
              </a:spcAft>
              <a:buNone/>
            </a:pPr>
            <a:endParaRPr sz="2400" b="1">
              <a:solidFill>
                <a:srgbClr val="FF0000"/>
              </a:solidFill>
              <a:latin typeface="Quattrocento Sans"/>
              <a:ea typeface="Quattrocento Sans"/>
              <a:cs typeface="Quattrocento Sans"/>
              <a:sym typeface="Quattrocento Sans"/>
            </a:endParaRPr>
          </a:p>
          <a:p>
            <a:pPr marL="0" marR="0" lvl="0" indent="0" algn="just" rtl="0">
              <a:spcBef>
                <a:spcPts val="0"/>
              </a:spcBef>
              <a:spcAft>
                <a:spcPts val="0"/>
              </a:spcAft>
              <a:buNone/>
            </a:pPr>
            <a:r>
              <a:rPr lang="tr-TR" sz="2000">
                <a:solidFill>
                  <a:schemeClr val="dk1"/>
                </a:solidFill>
                <a:latin typeface="Quattrocento Sans"/>
                <a:ea typeface="Quattrocento Sans"/>
                <a:cs typeface="Quattrocento Sans"/>
                <a:sym typeface="Quattrocento Sans"/>
              </a:rPr>
              <a:t>Memelilerin vücudu kıllarla kaplıdır. Doğurarak çoğalırlar. Yavrularını sütle beslerler. Belli bir döneme kadar da </a:t>
            </a:r>
            <a:r>
              <a:rPr lang="tr-TR" sz="2000">
                <a:solidFill>
                  <a:srgbClr val="FF0000"/>
                </a:solidFill>
                <a:latin typeface="Quattrocento Sans"/>
                <a:ea typeface="Quattrocento Sans"/>
                <a:cs typeface="Quattrocento Sans"/>
                <a:sym typeface="Quattrocento Sans"/>
              </a:rPr>
              <a:t>yavrularını bakarlar. </a:t>
            </a:r>
            <a:r>
              <a:rPr lang="tr-TR" sz="2000">
                <a:solidFill>
                  <a:schemeClr val="dk1"/>
                </a:solidFill>
                <a:latin typeface="Quattrocento Sans"/>
                <a:ea typeface="Quattrocento Sans"/>
                <a:cs typeface="Quattrocento Sans"/>
                <a:sym typeface="Quattrocento Sans"/>
              </a:rPr>
              <a:t>Memeliler de </a:t>
            </a:r>
            <a:r>
              <a:rPr lang="tr-TR" sz="2000">
                <a:solidFill>
                  <a:srgbClr val="FF0000"/>
                </a:solidFill>
                <a:latin typeface="Quattrocento Sans"/>
                <a:ea typeface="Quattrocento Sans"/>
                <a:cs typeface="Quattrocento Sans"/>
                <a:sym typeface="Quattrocento Sans"/>
              </a:rPr>
              <a:t>akciğer solunumu </a:t>
            </a:r>
            <a:r>
              <a:rPr lang="tr-TR" sz="2000">
                <a:solidFill>
                  <a:schemeClr val="dk1"/>
                </a:solidFill>
                <a:latin typeface="Quattrocento Sans"/>
                <a:ea typeface="Quattrocento Sans"/>
                <a:cs typeface="Quattrocento Sans"/>
                <a:sym typeface="Quattrocento Sans"/>
              </a:rPr>
              <a:t>yaparlar. At, koyun, tilki, manda,</a:t>
            </a:r>
            <a:r>
              <a:rPr lang="tr-TR" sz="2000">
                <a:solidFill>
                  <a:schemeClr val="dk1"/>
                </a:solidFill>
                <a:latin typeface="Calibri"/>
                <a:ea typeface="Calibri"/>
                <a:cs typeface="Calibri"/>
                <a:sym typeface="Calibri"/>
              </a:rPr>
              <a:t> </a:t>
            </a:r>
            <a:r>
              <a:rPr lang="tr-TR" sz="2000">
                <a:solidFill>
                  <a:schemeClr val="dk1"/>
                </a:solidFill>
                <a:latin typeface="Quattrocento Sans"/>
                <a:ea typeface="Quattrocento Sans"/>
                <a:cs typeface="Quattrocento Sans"/>
                <a:sym typeface="Quattrocento Sans"/>
              </a:rPr>
              <a:t>leopar, fare gibi memeliler karada yaşar. Yunus, balina ve fok ise suda yaşayan memelilere örnek</a:t>
            </a:r>
            <a:r>
              <a:rPr lang="tr-TR" sz="2000">
                <a:solidFill>
                  <a:schemeClr val="dk1"/>
                </a:solidFill>
                <a:latin typeface="Calibri"/>
                <a:ea typeface="Calibri"/>
                <a:cs typeface="Calibri"/>
                <a:sym typeface="Calibri"/>
              </a:rPr>
              <a:t> </a:t>
            </a:r>
            <a:r>
              <a:rPr lang="tr-TR" sz="2000">
                <a:solidFill>
                  <a:schemeClr val="dk1"/>
                </a:solidFill>
                <a:latin typeface="Quattrocento Sans"/>
                <a:ea typeface="Quattrocento Sans"/>
                <a:cs typeface="Quattrocento Sans"/>
                <a:sym typeface="Quattrocento Sans"/>
              </a:rPr>
              <a:t>verilebilir.</a:t>
            </a:r>
            <a:endParaRPr sz="2000">
              <a:solidFill>
                <a:schemeClr val="dk1"/>
              </a:solidFill>
              <a:latin typeface="Calibri"/>
              <a:ea typeface="Calibri"/>
              <a:cs typeface="Calibri"/>
              <a:sym typeface="Calibri"/>
            </a:endParaRPr>
          </a:p>
        </p:txBody>
      </p:sp>
      <p:pic>
        <p:nvPicPr>
          <p:cNvPr id="904" name="Google Shape;904;p158" descr="bandicam 2019-05-03 13-51-27-591"/>
          <p:cNvPicPr preferRelativeResize="0"/>
          <p:nvPr/>
        </p:nvPicPr>
        <p:blipFill rotWithShape="1">
          <a:blip r:embed="rId3">
            <a:alphaModFix/>
          </a:blip>
          <a:srcRect t="7185" r="37868" b="40210"/>
          <a:stretch/>
        </p:blipFill>
        <p:spPr>
          <a:xfrm>
            <a:off x="1443790" y="1150220"/>
            <a:ext cx="5681312" cy="3248527"/>
          </a:xfrm>
          <a:prstGeom prst="rect">
            <a:avLst/>
          </a:prstGeom>
          <a:noFill/>
          <a:ln>
            <a:noFill/>
          </a:ln>
        </p:spPr>
      </p:pic>
      <p:pic>
        <p:nvPicPr>
          <p:cNvPr id="905" name="Google Shape;905;p158">
            <a:hlinkClick r:id="rId4"/>
          </p:cNvPr>
          <p:cNvPicPr preferRelativeResize="0"/>
          <p:nvPr/>
        </p:nvPicPr>
        <p:blipFill>
          <a:blip r:embed="rId5">
            <a:alphaModFix/>
          </a:blip>
          <a:stretch>
            <a:fillRect/>
          </a:stretch>
        </p:blipFill>
        <p:spPr>
          <a:xfrm>
            <a:off x="7803413" y="383476"/>
            <a:ext cx="543769" cy="544375"/>
          </a:xfrm>
          <a:prstGeom prst="rect">
            <a:avLst/>
          </a:prstGeom>
          <a:noFill/>
          <a:ln>
            <a:noFill/>
          </a:ln>
        </p:spPr>
      </p:pic>
    </p:spTree>
    <p:extLst>
      <p:ext uri="{BB962C8B-B14F-4D97-AF65-F5344CB8AC3E}">
        <p14:creationId xmlns:p14="http://schemas.microsoft.com/office/powerpoint/2010/main" val="2496857904"/>
      </p:ext>
    </p:extLst>
  </p:cSld>
  <p:clrMapOvr>
    <a:masterClrMapping/>
  </p:clrMapOvr>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341</Words>
  <Application>Microsoft Office PowerPoint</Application>
  <PresentationFormat>Ekran Gösterisi (4:3)</PresentationFormat>
  <Paragraphs>47</Paragraphs>
  <Slides>45</Slides>
  <Notes>45</Notes>
  <HiddenSlides>0</HiddenSlides>
  <MMClips>0</MMClips>
  <ScaleCrop>false</ScaleCrop>
  <HeadingPairs>
    <vt:vector size="4" baseType="variant">
      <vt:variant>
        <vt:lpstr>Tema</vt:lpstr>
      </vt:variant>
      <vt:variant>
        <vt:i4>1</vt:i4>
      </vt:variant>
      <vt:variant>
        <vt:lpstr>Slayt Başlıkları</vt:lpstr>
      </vt:variant>
      <vt:variant>
        <vt:i4>45</vt:i4>
      </vt:variant>
    </vt:vector>
  </HeadingPairs>
  <TitlesOfParts>
    <vt:vector size="46" baseType="lpstr">
      <vt:lpstr>Ofis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DEĞERLENDİRME SORULARI</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Asus</dc:creator>
  <cp:lastModifiedBy>Asus</cp:lastModifiedBy>
  <cp:revision>1</cp:revision>
  <dcterms:created xsi:type="dcterms:W3CDTF">2022-04-04T17:28:17Z</dcterms:created>
  <dcterms:modified xsi:type="dcterms:W3CDTF">2022-04-04T17:33:58Z</dcterms:modified>
</cp:coreProperties>
</file>