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1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6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3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99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07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98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96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97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08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05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7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6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5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1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3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4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5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8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6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9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9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2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7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4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5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3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1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0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0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2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2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4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KUVVET,İŞ VE ENERJİ İLİŞKİSİ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34-302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37-524" id="591" name="Google Shape;59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38-886" id="596" name="Google Shape;59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17-384" id="601" name="Google Shape;60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19-638" id="606" name="Google Shape;60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55-460" id="611" name="Google Shape;61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57-053" id="616" name="Google Shape;61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3-03-687" id="621" name="Google Shape;62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3-05-520" id="626" name="Google Shape;62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33-370" id="631" name="Google Shape;63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34-861" id="636" name="Google Shape;63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36-686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29-443" id="641" name="Google Shape;64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31-145" id="646" name="Google Shape;64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38-629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40-807"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42-480"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44-22-329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8" y="0"/>
            <a:ext cx="12074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44-24-554"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8" y="0"/>
            <a:ext cx="12074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44-26-745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8" y="0"/>
            <a:ext cx="12074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44-28-807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8" y="0"/>
            <a:ext cx="12074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44-31-835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8" y="0"/>
            <a:ext cx="12074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97" y="0"/>
            <a:ext cx="11946875" cy="673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13-961"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488878" y="2559638"/>
            <a:ext cx="10970342" cy="367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tr-TR" sz="2000">
                <a:solidFill>
                  <a:srgbClr val="FF0000"/>
                </a:solidFill>
              </a:rPr>
              <a:t>Örnek: </a:t>
            </a:r>
            <a:r>
              <a:rPr lang="tr-TR" sz="2000"/>
              <a:t>Bir kutu 35 N kuvvetle yerden 7 metre yüksekliğe kaldırılıyor. </a:t>
            </a:r>
            <a:r>
              <a:rPr lang="tr-TR" sz="2000">
                <a:solidFill>
                  <a:srgbClr val="FF0000"/>
                </a:solidFill>
              </a:rPr>
              <a:t>Yerçekimine karşı yapılan iş</a:t>
            </a:r>
            <a:r>
              <a:rPr lang="tr-TR" sz="2000"/>
              <a:t> kaç joule’dür?</a:t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10" y="3405883"/>
            <a:ext cx="3242024" cy="282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dicam 2019-06-14 12-42-54-523" id="192" name="Google Shape;192;p33"/>
          <p:cNvPicPr preferRelativeResize="0"/>
          <p:nvPr/>
        </p:nvPicPr>
        <p:blipFill rotWithShape="1">
          <a:blip r:embed="rId4">
            <a:alphaModFix/>
          </a:blip>
          <a:srcRect b="56931" l="0" r="0" t="19604"/>
          <a:stretch/>
        </p:blipFill>
        <p:spPr>
          <a:xfrm>
            <a:off x="-35960" y="482887"/>
            <a:ext cx="12192000" cy="139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43-25-962.jpg"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3950"/>
            <a:ext cx="12192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43-28-389.jpg"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8355"/>
            <a:ext cx="12192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57-429"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58-419"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26-839" id="217" name="Google Shape;2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28-345" id="222" name="Google Shape;2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58-523" id="227" name="Google Shape;2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04-806" id="232" name="Google Shape;2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58-302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0-587" id="237" name="Google Shape;2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1-989"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3-574"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5-180" id="252" name="Google Shape;2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6-524" id="257" name="Google Shape;2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8-345"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49-987"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51-835"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53-292" id="277" name="Google Shape;2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54-985" id="282" name="Google Shape;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00-029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4-56-651"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0-776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2-107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3-589" id="302" name="Google Shape;3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4-905" id="307" name="Google Shape;3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6-285" id="312" name="Google Shape;3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8-023" id="317" name="Google Shape;3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09-834" id="322" name="Google Shape;3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11-278"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12-652" id="332" name="Google Shape;3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01-356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267200" y="5916168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(Yerçekimine karşı iş yapılmıştır.)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14-490" id="337" name="Google Shape;33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19-850" id="342" name="Google Shape;3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8-550" id="347" name="Google Shape;34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9-807" id="352" name="Google Shape;3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1-544" id="357" name="Google Shape;35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1526"/>
            <a:ext cx="12192000" cy="5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6"/>
          <p:cNvSpPr/>
          <p:nvPr/>
        </p:nvSpPr>
        <p:spPr>
          <a:xfrm>
            <a:off x="2116476" y="4541178"/>
            <a:ext cx="462337" cy="29795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6"/>
          <p:cNvSpPr txBox="1"/>
          <p:nvPr/>
        </p:nvSpPr>
        <p:spPr>
          <a:xfrm>
            <a:off x="2047125" y="4541178"/>
            <a:ext cx="1063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metre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2-760" id="364" name="Google Shape;3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7"/>
          <p:cNvSpPr/>
          <p:nvPr/>
        </p:nvSpPr>
        <p:spPr>
          <a:xfrm>
            <a:off x="2116476" y="4541178"/>
            <a:ext cx="462337" cy="29795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67"/>
          <p:cNvSpPr txBox="1"/>
          <p:nvPr/>
        </p:nvSpPr>
        <p:spPr>
          <a:xfrm>
            <a:off x="2047125" y="4541178"/>
            <a:ext cx="1063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metre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4-723" id="371" name="Google Shape;37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6-024" id="376" name="Google Shape;37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7-705" id="381" name="Google Shape;38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38-873" id="386" name="Google Shape;38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02-618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4267200" y="5916168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(Yerçekimine karşı iş yapılmıştır.)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40-131" id="391" name="Google Shape;39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1-993" id="396" name="Google Shape;39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4-270" id="401" name="Google Shape;40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5-737" id="406" name="Google Shape;4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26-872" id="411" name="Google Shape;41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43-181" id="416" name="Google Shape;41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45-400" id="421" name="Google Shape;42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47-975" id="426" name="Google Shape;42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49-999" id="431" name="Google Shape;43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52-241" id="436" name="Google Shape;43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56-439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54-766" id="441" name="Google Shape;44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56-729" id="446" name="Google Shape;4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5-59-262" id="451" name="Google Shape;45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01-702" id="456" name="Google Shape;45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04-111" id="461" name="Google Shape;46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06-639" id="466" name="Google Shape;46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10-923" id="471" name="Google Shape;47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39-676" id="476" name="Google Shape;4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42-638" id="481" name="Google Shape;48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13-689" id="486" name="Google Shape;486;p91"/>
          <p:cNvPicPr preferRelativeResize="0"/>
          <p:nvPr/>
        </p:nvPicPr>
        <p:blipFill rotWithShape="1">
          <a:blip r:embed="rId3">
            <a:alphaModFix/>
          </a:blip>
          <a:srcRect b="0" l="3018" r="7627" t="0"/>
          <a:stretch/>
        </p:blipFill>
        <p:spPr>
          <a:xfrm>
            <a:off x="410746" y="431800"/>
            <a:ext cx="10854661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30-358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14-906" id="491" name="Google Shape;491;p92"/>
          <p:cNvPicPr preferRelativeResize="0"/>
          <p:nvPr/>
        </p:nvPicPr>
        <p:blipFill rotWithShape="1">
          <a:blip r:embed="rId3">
            <a:alphaModFix/>
          </a:blip>
          <a:srcRect b="0" l="3130" r="7050" t="0"/>
          <a:stretch/>
        </p:blipFill>
        <p:spPr>
          <a:xfrm>
            <a:off x="381406" y="431800"/>
            <a:ext cx="10948009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17-640" id="496" name="Google Shape;49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6-18-892" id="501" name="Google Shape;50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5"/>
          <p:cNvSpPr txBox="1"/>
          <p:nvPr>
            <p:ph type="ctrTitle"/>
          </p:nvPr>
        </p:nvSpPr>
        <p:spPr>
          <a:xfrm>
            <a:off x="1347020" y="141733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0-35-492" id="511" name="Google Shape;51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163"/>
            <a:ext cx="12192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0-37-043" id="516" name="Google Shape;51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163"/>
            <a:ext cx="12192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4-28-250" id="521" name="Google Shape;52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0" y="0"/>
            <a:ext cx="11798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4-29-561" id="526" name="Google Shape;52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0" y="0"/>
            <a:ext cx="11798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23-482" id="531" name="Google Shape;53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24-978" id="536" name="Google Shape;53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3-32-197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850"/>
            <a:ext cx="12192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08-186" id="541" name="Google Shape;5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1-10-312" id="546" name="Google Shape;54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05-877" id="551" name="Google Shape;55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2-07-742" id="556" name="Google Shape;55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1999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27-352" id="561" name="Google Shape;56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28-798" id="566" name="Google Shape;56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30-345" id="571" name="Google Shape;5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7-31-849" id="576" name="Google Shape;57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0-48-427" id="581" name="Google Shape;58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163"/>
            <a:ext cx="12192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17-10-49-949" id="586" name="Google Shape;58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163"/>
            <a:ext cx="12192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