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</p:sldIdLst>
  <p:sldSz cy="6858000" cx="12192000"/>
  <p:notesSz cx="6858000" cy="9144000"/>
  <p:embeddedFontLst>
    <p:embeddedFont>
      <p:font typeface="Quattrocento Sans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QuattrocentoSans-regular.fntdata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font" Target="fonts/QuattrocentoSans-italic.fntdata"/><Relationship Id="rId43" Type="http://schemas.openxmlformats.org/officeDocument/2006/relationships/slide" Target="slides/slide38.xml"/><Relationship Id="rId87" Type="http://schemas.openxmlformats.org/officeDocument/2006/relationships/font" Target="fonts/QuattrocentoSans-bold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QuattrocentoSans-boldItalic.fntdata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2168e05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2168e05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a2168e05c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vbYgHS36fFmY7aJCkA1iYg2SBbDWMWPq/view" TargetMode="External"/><Relationship Id="rId4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5.png"/><Relationship Id="rId4" Type="http://schemas.openxmlformats.org/officeDocument/2006/relationships/image" Target="../media/image4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9.jpg"/><Relationship Id="rId4" Type="http://schemas.openxmlformats.org/officeDocument/2006/relationships/image" Target="../media/image4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2.jpg"/><Relationship Id="rId4" Type="http://schemas.openxmlformats.org/officeDocument/2006/relationships/image" Target="../media/image4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2.jpg"/><Relationship Id="rId4" Type="http://schemas.openxmlformats.org/officeDocument/2006/relationships/image" Target="../media/image4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7.jpg"/><Relationship Id="rId4" Type="http://schemas.openxmlformats.org/officeDocument/2006/relationships/image" Target="../media/image4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3.jpg"/><Relationship Id="rId4" Type="http://schemas.openxmlformats.org/officeDocument/2006/relationships/image" Target="../media/image4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6.jpg"/><Relationship Id="rId4" Type="http://schemas.openxmlformats.org/officeDocument/2006/relationships/image" Target="../media/image4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7.jpg"/><Relationship Id="rId4" Type="http://schemas.openxmlformats.org/officeDocument/2006/relationships/image" Target="../media/image4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4.jpg"/><Relationship Id="rId4" Type="http://schemas.openxmlformats.org/officeDocument/2006/relationships/image" Target="../media/image4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1.jpg"/><Relationship Id="rId4" Type="http://schemas.openxmlformats.org/officeDocument/2006/relationships/image" Target="../media/image42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4.jpg"/><Relationship Id="rId4" Type="http://schemas.openxmlformats.org/officeDocument/2006/relationships/image" Target="../media/image42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6.jpg"/><Relationship Id="rId4" Type="http://schemas.openxmlformats.org/officeDocument/2006/relationships/image" Target="../media/image42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8.jpg"/><Relationship Id="rId4" Type="http://schemas.openxmlformats.org/officeDocument/2006/relationships/image" Target="../media/image4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5.jpg"/><Relationship Id="rId4" Type="http://schemas.openxmlformats.org/officeDocument/2006/relationships/image" Target="../media/image42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3.jpg"/><Relationship Id="rId4" Type="http://schemas.openxmlformats.org/officeDocument/2006/relationships/image" Target="../media/image42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9.jpg"/><Relationship Id="rId4" Type="http://schemas.openxmlformats.org/officeDocument/2006/relationships/image" Target="../media/image42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0.jpg"/><Relationship Id="rId4" Type="http://schemas.openxmlformats.org/officeDocument/2006/relationships/image" Target="../media/image4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8.jpg"/><Relationship Id="rId4" Type="http://schemas.openxmlformats.org/officeDocument/2006/relationships/image" Target="../media/image4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1644918" y="0"/>
            <a:ext cx="9144000" cy="125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Quattrocento Sans"/>
              <a:buNone/>
            </a:pPr>
            <a:r>
              <a:rPr b="1" lang="tr-TR">
                <a:solidFill>
                  <a:srgbClr val="FFFF00"/>
                </a:solidFill>
              </a:rPr>
              <a:t>KİMYASAL TEPKİMELER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56-701" id="180" name="Google Shape;1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12192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58-268"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12192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666105" y="21931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Quattrocento Sans"/>
              <a:buNone/>
            </a:pP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3-</a:t>
            </a:r>
            <a: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  <a:t> Kimyasal tepkimelerde tepkimeye giren elementlerin </a:t>
            </a: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toplam</a:t>
            </a:r>
            <a: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proton, elektron ve nötron sayıları </a:t>
            </a:r>
            <a: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  <a:t>tepkime sonucu oluşan </a:t>
            </a: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toplam proton, elektron ve nötron sayılarıyla aynı </a:t>
            </a:r>
            <a: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  <a:t>olmalıdır. </a:t>
            </a:r>
            <a:b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  <a:t>	Her bir elementin elektron sayısı elektron alışverişinden 	dolayı farklı olabilir.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F:\SUNULAR\SEMBOLLER\Önemli.png"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659" y="4237932"/>
            <a:ext cx="817563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Quattrocento Sans"/>
              <a:buNone/>
            </a:pP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4-</a:t>
            </a:r>
            <a: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  <a:t> Kimyasal tepkimelerde tepkimeye giren elementlerin kütlesi toplamı tepkime sonucu oluşan elementlerin kütlesi toplamına eşit olmalıdır. </a:t>
            </a: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kütle korunur.</a:t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2853679" y="4394163"/>
            <a:ext cx="7866242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tr-TR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Tepkimeye giren                              Ürünün</a:t>
            </a:r>
            <a:b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tr-TR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kütle = 56 + 32 = 88 g 		    kütlesi = 88 g </a:t>
            </a:r>
            <a:r>
              <a:rPr lang="tr-TR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883" y="1992849"/>
            <a:ext cx="5035194" cy="298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6" title="Kütlenin Korunumu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142" y="347414"/>
            <a:ext cx="10551295" cy="577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1120740" y="671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Quattrocento Sans"/>
              <a:buNone/>
            </a:pP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Kütle Korunumunun Grafikle Gösterimi:</a:t>
            </a:r>
            <a:endParaRPr sz="2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7" name="Google Shape;21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3197" y="1269413"/>
            <a:ext cx="6573498" cy="4798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/>
          <p:nvPr/>
        </p:nvSpPr>
        <p:spPr>
          <a:xfrm>
            <a:off x="3960687" y="5599416"/>
            <a:ext cx="405830" cy="46803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title"/>
          </p:nvPr>
        </p:nvSpPr>
        <p:spPr>
          <a:xfrm>
            <a:off x="527649" y="3823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tr-TR" sz="2800"/>
              <a:t>Kimyasal tepkimelerde tüm maddelerin tamamı tepkimeye girmeyebilir. Bu duruma </a:t>
            </a:r>
            <a:r>
              <a:rPr lang="tr-TR" sz="2800">
                <a:solidFill>
                  <a:srgbClr val="FF0000"/>
                </a:solidFill>
              </a:rPr>
              <a:t>artanlı tepkime </a:t>
            </a:r>
            <a:r>
              <a:rPr lang="tr-TR" sz="2800"/>
              <a:t>denir.</a:t>
            </a:r>
            <a:endParaRPr sz="2800"/>
          </a:p>
        </p:txBody>
      </p:sp>
      <p:pic>
        <p:nvPicPr>
          <p:cNvPr id="224" name="Google Shape;22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659" y="1414732"/>
            <a:ext cx="7128583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/>
          <p:nvPr/>
        </p:nvSpPr>
        <p:spPr>
          <a:xfrm>
            <a:off x="2573675" y="4803170"/>
            <a:ext cx="565079" cy="46803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690678" y="49669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5- </a:t>
            </a:r>
            <a:r>
              <a:rPr lang="tr-TR"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maddelerin fiziksel halleri, hacimleri, molekül sayıları </a:t>
            </a:r>
            <a:r>
              <a:rPr lang="tr-TR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korunmayabilir.</a:t>
            </a:r>
            <a:endParaRPr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ETKİNLİK: Molekül sayıları korunmuş mu?</a:t>
            </a:r>
            <a:endParaRPr sz="20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564" y="2786221"/>
            <a:ext cx="5476415" cy="1141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30"/>
          <p:cNvCxnSpPr/>
          <p:nvPr/>
        </p:nvCxnSpPr>
        <p:spPr>
          <a:xfrm>
            <a:off x="5180611" y="3356914"/>
            <a:ext cx="556244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C:\Users\hp\Desktop\Ekran Alıntısı.PNG" id="233" name="Google Shape;233;p30"/>
          <p:cNvPicPr preferRelativeResize="0"/>
          <p:nvPr/>
        </p:nvPicPr>
        <p:blipFill rotWithShape="1">
          <a:blip r:embed="rId4">
            <a:alphaModFix/>
          </a:blip>
          <a:srcRect b="36333" l="-86" r="1208" t="21429"/>
          <a:stretch/>
        </p:blipFill>
        <p:spPr>
          <a:xfrm>
            <a:off x="2270052" y="4694996"/>
            <a:ext cx="5821117" cy="1053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0"/>
          <p:cNvCxnSpPr/>
          <p:nvPr/>
        </p:nvCxnSpPr>
        <p:spPr>
          <a:xfrm>
            <a:off x="4796649" y="5273388"/>
            <a:ext cx="556244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5" name="Google Shape;235;p30"/>
          <p:cNvCxnSpPr/>
          <p:nvPr/>
        </p:nvCxnSpPr>
        <p:spPr>
          <a:xfrm flipH="1">
            <a:off x="3305710" y="3123344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30"/>
          <p:cNvCxnSpPr/>
          <p:nvPr/>
        </p:nvCxnSpPr>
        <p:spPr>
          <a:xfrm>
            <a:off x="3174715" y="3313416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30"/>
          <p:cNvCxnSpPr/>
          <p:nvPr/>
        </p:nvCxnSpPr>
        <p:spPr>
          <a:xfrm>
            <a:off x="3655888" y="5310027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30"/>
          <p:cNvCxnSpPr/>
          <p:nvPr/>
        </p:nvCxnSpPr>
        <p:spPr>
          <a:xfrm flipH="1">
            <a:off x="3786883" y="5135366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30"/>
          <p:cNvCxnSpPr/>
          <p:nvPr/>
        </p:nvCxnSpPr>
        <p:spPr>
          <a:xfrm flipH="1">
            <a:off x="6586591" y="5046887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30"/>
          <p:cNvCxnSpPr/>
          <p:nvPr/>
        </p:nvCxnSpPr>
        <p:spPr>
          <a:xfrm>
            <a:off x="6455595" y="5221547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00" y="727806"/>
            <a:ext cx="8948738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9039" y="3847458"/>
            <a:ext cx="8465798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1146425" y="3394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Quattrocento Sans"/>
              <a:buNone/>
            </a:pPr>
            <a:r>
              <a:rPr lang="tr-TR" sz="3600">
                <a:solidFill>
                  <a:srgbClr val="FF0000"/>
                </a:solidFill>
              </a:rPr>
              <a:t>Kimyasal Tepkime nedir?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071113" y="145468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>
                <a:latin typeface="Quattrocento Sans"/>
                <a:ea typeface="Quattrocento Sans"/>
                <a:cs typeface="Quattrocento Sans"/>
                <a:sym typeface="Quattrocento Sans"/>
              </a:rPr>
              <a:t>Maddelerin kimyasal değişime uğrayarak yeni madde oluşturma sürecine </a:t>
            </a:r>
            <a:r>
              <a:rPr lang="tr-TR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kimyasal tepkime </a:t>
            </a:r>
            <a:r>
              <a:rPr lang="tr-TR">
                <a:latin typeface="Quattrocento Sans"/>
                <a:ea typeface="Quattrocento Sans"/>
                <a:cs typeface="Quattrocento Sans"/>
                <a:sym typeface="Quattrocento Sans"/>
              </a:rPr>
              <a:t>adı verilir.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C:\Users\hp\Desktop\Ekran Alıntısı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063" y="2937729"/>
            <a:ext cx="5520188" cy="1285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34-011" id="251" name="Google Shape;2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35-750" id="256" name="Google Shape;2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37-272" id="261" name="Google Shape;2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38-889" id="266" name="Google Shape;2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39-963" id="271" name="Google Shape;27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41-146" id="276" name="Google Shape;27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42-119"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42-998" id="286" name="Google Shape;2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49-416" id="291" name="Google Shape;29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45-814" id="296" name="Google Shape;29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SUNULAR\SEMBOLLER\Önemli.png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215" y="948904"/>
            <a:ext cx="817563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1754038" y="948904"/>
            <a:ext cx="83561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tepkimeye giren maddeler kimyasal özelliklerini kaybederler. Yeni madde(ler) oluşur. </a:t>
            </a:r>
            <a:endParaRPr/>
          </a:p>
        </p:txBody>
      </p:sp>
      <p:pic>
        <p:nvPicPr>
          <p:cNvPr descr="C:\Users\hp\Desktop\Ekran Alıntısı.PNG"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0457" y="2143259"/>
            <a:ext cx="7669213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1754038" y="2726998"/>
            <a:ext cx="7464669" cy="15826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15"/>
          <p:cNvSpPr/>
          <p:nvPr/>
        </p:nvSpPr>
        <p:spPr>
          <a:xfrm flipH="1" rot="10800000">
            <a:off x="6183923" y="2288056"/>
            <a:ext cx="427892" cy="2230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53-632" id="301" name="Google Shape;3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55-236" id="306" name="Google Shape;30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56-196" id="311" name="Google Shape;31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4-57-178" id="316" name="Google Shape;31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Quattrocento Sans"/>
              <a:buNone/>
            </a:pPr>
            <a:r>
              <a:rPr lang="tr-TR" sz="4400">
                <a:solidFill>
                  <a:srgbClr val="FF0000"/>
                </a:solidFill>
              </a:rPr>
              <a:t>DEĞERLENDİRME SORULARI</a:t>
            </a:r>
            <a:endParaRPr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23-764" id="326" name="Google Shape;32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25-198" id="331" name="Google Shape;3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05-100" id="336" name="Google Shape;3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9"/>
          <p:cNvSpPr/>
          <p:nvPr/>
        </p:nvSpPr>
        <p:spPr>
          <a:xfrm>
            <a:off x="71919" y="606175"/>
            <a:ext cx="431515" cy="54966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09-259" id="342" name="Google Shape;34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225"/>
            <a:ext cx="12192000" cy="63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/>
          <p:nvPr/>
        </p:nvSpPr>
        <p:spPr>
          <a:xfrm>
            <a:off x="71919" y="606175"/>
            <a:ext cx="431515" cy="54966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13-925" id="348" name="Google Shape;34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tepkimeye giren maddeler arasında bağlar oluşabilir.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809445" y="20960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tepkimeye giren maddeler arasındaki bağlar kopabilir(kırılabilir).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016479" y="2805239"/>
            <a:ext cx="10515600" cy="1110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809445" y="38973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tepkimeye giren maddeler arasındaki bağlar oluşabilir ve kopabilir.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C:\Users\hp\Desktop\Ekran Alıntısı.PNG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003" y="4952090"/>
            <a:ext cx="6889792" cy="162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249947" y="117258"/>
            <a:ext cx="79803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KİMYASAL TEPKİMELERDE BAĞLARIN DURUMU</a:t>
            </a:r>
            <a:endParaRPr sz="2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C:\Users\hp\Desktop\Ekran Alıntısı.PNG" id="117" name="Google Shape;1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9475" y="3149863"/>
            <a:ext cx="5124558" cy="925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Ekran Alıntısı.PNG" id="118" name="Google Shape;11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1871" y="1430300"/>
            <a:ext cx="5663950" cy="96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15-668" id="353" name="Google Shape;35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20-424" id="358" name="Google Shape;35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22-247" id="363" name="Google Shape;36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53-859" id="368" name="Google Shape;36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12192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55-320" id="373" name="Google Shape;37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12192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29-57-963" id="378" name="Google Shape;37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1925"/>
            <a:ext cx="12192000" cy="653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1-29-59-523" id="384" name="Google Shape;38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1925"/>
            <a:ext cx="12192000" cy="653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42-343" id="389" name="Google Shape;38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44-375" id="394" name="Google Shape;39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38"/>
            <a:ext cx="12192000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00-280" id="399" name="Google Shape;39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12192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665672" y="977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Quattrocento Sans"/>
              <a:buNone/>
            </a:pPr>
            <a:r>
              <a:rPr b="1" lang="tr-TR" sz="3200">
                <a:solidFill>
                  <a:srgbClr val="FF0000"/>
                </a:solidFill>
              </a:rPr>
              <a:t>Etkinlik: Bağ oluşması mı, bağ kopması mı?</a:t>
            </a:r>
            <a:endParaRPr b="1" sz="3200">
              <a:solidFill>
                <a:srgbClr val="FF0000"/>
              </a:solidFill>
            </a:endParaRPr>
          </a:p>
        </p:txBody>
      </p:sp>
      <p:pic>
        <p:nvPicPr>
          <p:cNvPr descr="C:\Users\hp\Desktop\Ekran Alıntısı.PNG" id="124" name="Google Shape;12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087" y="1063111"/>
            <a:ext cx="6173061" cy="1114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Ekran Alıntısı.PNG" id="125" name="Google Shape;1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8049" y="2807353"/>
            <a:ext cx="6221413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Ekran Alıntısı.PNG" id="126" name="Google Shape;12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8049" y="4595273"/>
            <a:ext cx="6183313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422694" y="1250830"/>
            <a:ext cx="569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1- 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80203" y="3042249"/>
            <a:ext cx="569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2- 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520460" y="5009072"/>
            <a:ext cx="569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3- 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468049" y="3942271"/>
            <a:ext cx="26360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Bağ oluşması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593011" y="2205487"/>
            <a:ext cx="26360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Bağ kopması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468048" y="5825706"/>
            <a:ext cx="49672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Bağ oluşması ve bağ kopması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01-899" id="404" name="Google Shape;40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3675"/>
            <a:ext cx="12192000" cy="6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16-999" id="409" name="Google Shape;40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18-777" id="414" name="Google Shape;41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20-460" id="419" name="Google Shape;41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21-951" id="424" name="Google Shape;42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35-723" id="429" name="Google Shape;4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37-173" id="434" name="Google Shape;4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17-163" id="439" name="Google Shape;43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18-874" id="444" name="Google Shape;44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32-597" id="449" name="Google Shape;44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777815" y="1667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Quattrocento Sans"/>
              <a:buNone/>
            </a:pPr>
            <a:r>
              <a:rPr lang="tr-TR" sz="3600">
                <a:solidFill>
                  <a:srgbClr val="FF0000"/>
                </a:solidFill>
              </a:rPr>
              <a:t>Kimyasal Tepkimelerin Özellikleri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803694" y="135979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tr-TR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1-</a:t>
            </a:r>
            <a:r>
              <a:rPr lang="tr-TR">
                <a:latin typeface="Quattrocento Sans"/>
                <a:ea typeface="Quattrocento Sans"/>
                <a:cs typeface="Quattrocento Sans"/>
                <a:sym typeface="Quattrocento Sans"/>
              </a:rPr>
              <a:t> Kimyasal tepkimelerde tepkimeye giren elementler tepkime sonucu oluşan elementlerle aynı olmalıdır. </a:t>
            </a:r>
            <a:r>
              <a:rPr lang="tr-TR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atom(element) cinsi korunur.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tr-TR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ÖRNEKLER:</a:t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564" y="2786221"/>
            <a:ext cx="5476415" cy="1141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/>
          <p:cNvCxnSpPr/>
          <p:nvPr/>
        </p:nvCxnSpPr>
        <p:spPr>
          <a:xfrm>
            <a:off x="5180611" y="3356914"/>
            <a:ext cx="556244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C:\Users\hp\Desktop\Ekran Alıntısı.PNG" id="141" name="Google Shape;141;p18"/>
          <p:cNvPicPr preferRelativeResize="0"/>
          <p:nvPr/>
        </p:nvPicPr>
        <p:blipFill rotWithShape="1">
          <a:blip r:embed="rId4">
            <a:alphaModFix/>
          </a:blip>
          <a:srcRect b="36333" l="-86" r="1208" t="21429"/>
          <a:stretch/>
        </p:blipFill>
        <p:spPr>
          <a:xfrm>
            <a:off x="2336564" y="4737659"/>
            <a:ext cx="5821117" cy="1053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8"/>
          <p:cNvCxnSpPr/>
          <p:nvPr/>
        </p:nvCxnSpPr>
        <p:spPr>
          <a:xfrm>
            <a:off x="4796649" y="5273388"/>
            <a:ext cx="556244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3" name="Google Shape;143;p18"/>
          <p:cNvCxnSpPr/>
          <p:nvPr/>
        </p:nvCxnSpPr>
        <p:spPr>
          <a:xfrm flipH="1">
            <a:off x="3305710" y="3123344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18"/>
          <p:cNvCxnSpPr/>
          <p:nvPr/>
        </p:nvCxnSpPr>
        <p:spPr>
          <a:xfrm>
            <a:off x="3174715" y="3313416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3655888" y="5310027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18"/>
          <p:cNvCxnSpPr/>
          <p:nvPr/>
        </p:nvCxnSpPr>
        <p:spPr>
          <a:xfrm flipH="1">
            <a:off x="3786883" y="5135366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18"/>
          <p:cNvCxnSpPr/>
          <p:nvPr/>
        </p:nvCxnSpPr>
        <p:spPr>
          <a:xfrm flipH="1">
            <a:off x="6586591" y="5046887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8"/>
          <p:cNvCxnSpPr/>
          <p:nvPr/>
        </p:nvCxnSpPr>
        <p:spPr>
          <a:xfrm>
            <a:off x="6455595" y="5221547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6-34-002" id="454" name="Google Shape;45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088"/>
            <a:ext cx="12192000" cy="64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05-985" id="459" name="Google Shape;45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07-07-440" id="464" name="Google Shape;46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3"/>
            <a:ext cx="1219200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3582" y="79131"/>
            <a:ext cx="64458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5"/>
          <p:cNvSpPr/>
          <p:nvPr/>
        </p:nvSpPr>
        <p:spPr>
          <a:xfrm>
            <a:off x="2793920" y="6462346"/>
            <a:ext cx="342900" cy="33410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71" name="Google Shape;47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7-08-093" id="476" name="Google Shape;47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685" y="0"/>
            <a:ext cx="77745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7-14-487" id="482" name="Google Shape;48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685" y="0"/>
            <a:ext cx="77745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7-39-157" id="488" name="Google Shape;48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818" y="0"/>
            <a:ext cx="7588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7-43-761" id="494" name="Google Shape;49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818" y="0"/>
            <a:ext cx="7588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7-57-355" id="500" name="Google Shape;50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818" y="0"/>
            <a:ext cx="7588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8-00-203" id="506" name="Google Shape;50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818" y="0"/>
            <a:ext cx="7588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671" y="476091"/>
            <a:ext cx="8948738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9312" y="3585466"/>
            <a:ext cx="8465798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8-47-860" id="512" name="Google Shape;51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600" y="0"/>
            <a:ext cx="7416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8-51-713" id="518" name="Google Shape;51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600" y="0"/>
            <a:ext cx="7416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9-02-011" id="524" name="Google Shape;52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600" y="0"/>
            <a:ext cx="7416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9-05-579" id="530" name="Google Shape;53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600" y="0"/>
            <a:ext cx="7416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9-19-412" id="536" name="Google Shape;53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85" y="0"/>
            <a:ext cx="7545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9-21-820" id="542" name="Google Shape;54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85" y="0"/>
            <a:ext cx="7545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9-51-612" id="548" name="Google Shape;54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85" y="0"/>
            <a:ext cx="7545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20-24-263" id="554" name="Google Shape;55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85" y="0"/>
            <a:ext cx="7545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20-26-133" id="560" name="Google Shape;56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85" y="0"/>
            <a:ext cx="7545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9-37-964" id="566" name="Google Shape;56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85" y="0"/>
            <a:ext cx="7545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721501" y="4651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latin typeface="Quattrocento Sans"/>
                <a:ea typeface="Quattrocento Sans"/>
                <a:cs typeface="Quattrocento Sans"/>
                <a:sym typeface="Quattrocento Sans"/>
              </a:rPr>
              <a:t>2-Kimyasal tepkimelerde tepkimeye giren atomların sayısı  tepkime sonucu oluşan atomların sayısıyla aynı olmalıdır. </a:t>
            </a:r>
            <a:r>
              <a:rPr lang="tr-TR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Kimyasal tepkimelerde atom sayısı korunur.</a:t>
            </a:r>
            <a:endParaRPr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tr-TR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ÖRNEKLER:</a:t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564" y="2786221"/>
            <a:ext cx="5476415" cy="1141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0"/>
          <p:cNvCxnSpPr/>
          <p:nvPr/>
        </p:nvCxnSpPr>
        <p:spPr>
          <a:xfrm>
            <a:off x="5180611" y="3356914"/>
            <a:ext cx="556244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C:\Users\hp\Desktop\Ekran Alıntısı.PNG" id="162" name="Google Shape;162;p20"/>
          <p:cNvPicPr preferRelativeResize="0"/>
          <p:nvPr/>
        </p:nvPicPr>
        <p:blipFill rotWithShape="1">
          <a:blip r:embed="rId4">
            <a:alphaModFix/>
          </a:blip>
          <a:srcRect b="36333" l="-86" r="1208" t="21429"/>
          <a:stretch/>
        </p:blipFill>
        <p:spPr>
          <a:xfrm>
            <a:off x="2223549" y="4734429"/>
            <a:ext cx="5821117" cy="1053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0"/>
          <p:cNvCxnSpPr/>
          <p:nvPr/>
        </p:nvCxnSpPr>
        <p:spPr>
          <a:xfrm>
            <a:off x="4796649" y="5273388"/>
            <a:ext cx="556244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4" name="Google Shape;164;p20"/>
          <p:cNvCxnSpPr/>
          <p:nvPr/>
        </p:nvCxnSpPr>
        <p:spPr>
          <a:xfrm flipH="1">
            <a:off x="3305710" y="3123344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3174715" y="3313416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3655888" y="5310027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20"/>
          <p:cNvCxnSpPr/>
          <p:nvPr/>
        </p:nvCxnSpPr>
        <p:spPr>
          <a:xfrm flipH="1">
            <a:off x="3786883" y="5135366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20"/>
          <p:cNvCxnSpPr/>
          <p:nvPr/>
        </p:nvCxnSpPr>
        <p:spPr>
          <a:xfrm flipH="1">
            <a:off x="6586591" y="5046887"/>
            <a:ext cx="1" cy="34932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20"/>
          <p:cNvCxnSpPr/>
          <p:nvPr/>
        </p:nvCxnSpPr>
        <p:spPr>
          <a:xfrm>
            <a:off x="6455595" y="5221547"/>
            <a:ext cx="261991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11-25 13-19-40-452" id="572" name="Google Shape;57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1985" y="0"/>
            <a:ext cx="754591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664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671" y="476091"/>
            <a:ext cx="8948738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0856" y="2773825"/>
            <a:ext cx="6233346" cy="2388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