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Quattrocento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QuattrocentoSans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QuattrocentoSans-italic.fntdata"/><Relationship Id="rId12" Type="http://schemas.openxmlformats.org/officeDocument/2006/relationships/slide" Target="slides/slide7.xml"/><Relationship Id="rId34" Type="http://schemas.openxmlformats.org/officeDocument/2006/relationships/font" Target="fonts/Quattrocento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Quattrocento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12-343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275"/>
            <a:ext cx="12192000" cy="65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11-23-288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2275"/>
            <a:ext cx="1219200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1494692" y="545123"/>
            <a:ext cx="659423" cy="3253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7898423" y="545123"/>
            <a:ext cx="659423" cy="3253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11-25-013"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2275"/>
            <a:ext cx="1219200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/>
          <p:nvPr/>
        </p:nvSpPr>
        <p:spPr>
          <a:xfrm>
            <a:off x="1494692" y="545123"/>
            <a:ext cx="659423" cy="3253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7792916" y="545123"/>
            <a:ext cx="659423" cy="3253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35-149"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37-240"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38-358"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368" y="2922937"/>
            <a:ext cx="6171429" cy="436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4372823" y="4363771"/>
            <a:ext cx="13851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Vida adımı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1059256" y="559502"/>
            <a:ext cx="1075551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Vida adımı nedir?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Vidanın iki dişi arasındaki uzaklığa </a:t>
            </a:r>
            <a:r>
              <a:rPr lang="tr-TR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vida adımı </a:t>
            </a:r>
            <a:r>
              <a:rPr lang="tr-TR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denir. Şekildeki vida bir tur döndürüldüğünde tahta zeminde bir vida adımı kadar ilerler.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Vidanın tahtada ilerleme miktarı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🡪Vida adımı arttıkça artar.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🡪Vidanın tur sayısı arttıkça artar.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6749388" y="5174228"/>
            <a:ext cx="51876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İlerleme miktarı = vida adımı x tur sayısı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927" y="1679157"/>
            <a:ext cx="3697354" cy="333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688063" y="262550"/>
            <a:ext cx="13036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ÖRNEK: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2697934" y="2734148"/>
            <a:ext cx="1231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cm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4861711" y="1679157"/>
            <a:ext cx="58213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Vida, tahta zeminde 5 tur döndürüldüğünde zeminde kaç cm ilerler?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ctrTitle"/>
          </p:nvPr>
        </p:nvSpPr>
        <p:spPr>
          <a:xfrm>
            <a:off x="1290258" y="200856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tr-TR" sz="5400">
                <a:solidFill>
                  <a:srgbClr val="FF0000"/>
                </a:solidFill>
              </a:rPr>
              <a:t>DEĞERLENDİRME SORULARI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39-625" id="184" name="Google Shape;18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40-996" id="189" name="Google Shape;1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24-588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49-960" id="194" name="Google Shape;1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1-284"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07-521" id="204" name="Google Shape;20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09-039" id="209" name="Google Shape;20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2-08-332" id="214" name="Google Shape;21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13"/>
            <a:ext cx="12192000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2-09-872" id="219" name="Google Shape;2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13"/>
            <a:ext cx="12192000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43-332" id="224" name="Google Shape;22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44-661" id="229" name="Google Shape;22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26-469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28-435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30-195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20-150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21-730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32-026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33-354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