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slide" Target="slides/slide75.xml"/><Relationship Id="rId34" Type="http://schemas.openxmlformats.org/officeDocument/2006/relationships/slide" Target="slides/slide30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Relationship Id="rId4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Relationship Id="rId4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Relationship Id="rId4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Relationship Id="rId4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g"/><Relationship Id="rId4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g"/><Relationship Id="rId4" Type="http://schemas.openxmlformats.org/officeDocument/2006/relationships/image" Target="../media/image3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g"/><Relationship Id="rId4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jpg"/><Relationship Id="rId4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3.jpg"/><Relationship Id="rId6" Type="http://schemas.openxmlformats.org/officeDocument/2006/relationships/image" Target="../media/image14.png"/><Relationship Id="rId7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jpg"/><Relationship Id="rId4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jpg"/><Relationship Id="rId4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jpg"/><Relationship Id="rId4" Type="http://schemas.openxmlformats.org/officeDocument/2006/relationships/image" Target="../media/image3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7.jpg"/><Relationship Id="rId4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Relationship Id="rId4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Relationship Id="rId4" Type="http://schemas.openxmlformats.org/officeDocument/2006/relationships/image" Target="../media/image4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jpg"/><Relationship Id="rId4" Type="http://schemas.openxmlformats.org/officeDocument/2006/relationships/image" Target="../media/image4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jpg"/><Relationship Id="rId4" Type="http://schemas.openxmlformats.org/officeDocument/2006/relationships/image" Target="../media/image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5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8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1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9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5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9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0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688" y="64326"/>
            <a:ext cx="12021312" cy="678484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type="title"/>
          </p:nvPr>
        </p:nvSpPr>
        <p:spPr>
          <a:xfrm>
            <a:off x="2026920" y="463632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tr-TR">
                <a:solidFill>
                  <a:srgbClr val="FF0000"/>
                </a:solidFill>
              </a:rPr>
              <a:t>İNSAN VE ÇEVRE İLİŞKİSİ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23-453" id="144" name="Google Shape;1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25-208" id="149" name="Google Shape;14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27-118" id="154" name="Google Shape;1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31-314" id="159" name="Google Shape;15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33-665" id="164" name="Google Shape;1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35-153" id="169" name="Google Shape;1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36-535" id="174" name="Google Shape;1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37-675" id="179" name="Google Shape;17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38-901"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40-501" id="189" name="Google Shape;18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1-52-317" id="94" name="Google Shape;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12192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41-878" id="194" name="Google Shape;19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45-385" id="199" name="Google Shape;19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46-851" id="204" name="Google Shape;20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52-200" id="209" name="Google Shape;20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7188"/>
            <a:ext cx="12191999" cy="614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58-146" id="214" name="Google Shape;21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200"/>
            <a:ext cx="121920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44-999" id="219" name="Google Shape;2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000" y="0"/>
            <a:ext cx="1016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49-139" id="224" name="Google Shape;2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4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57-105" id="229" name="Google Shape;22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525" y="0"/>
            <a:ext cx="114109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05-704" id="234" name="Google Shape;23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200"/>
            <a:ext cx="121920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08-233" id="239" name="Google Shape;23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200"/>
            <a:ext cx="121920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1-54-777" id="99" name="Google Shape;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12192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15-269" id="244" name="Google Shape;24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200"/>
            <a:ext cx="121920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3-17-089" id="249" name="Google Shape;24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0200"/>
            <a:ext cx="12192000" cy="61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20-861" id="254" name="Google Shape;25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23-426" id="260" name="Google Shape;26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25-424" id="266" name="Google Shape;26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27-116" id="272" name="Google Shape;27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28-560" id="278" name="Google Shape;27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30-292" id="284" name="Google Shape;28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32-059" id="290" name="Google Shape;29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33-726" id="296" name="Google Shape;29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1659147" y="655607"/>
            <a:ext cx="1053285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Asit yağmurları ormanlara, canlılara, araçlara ve tarihi yapılara (antik eserlere) zarar verir.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:\DÖKÜMANLAR\YENİ MÜFREDAT SUNULARI\Resim1.png" id="105" name="Google Shape;1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490" y="316840"/>
            <a:ext cx="817563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asit yağmurları zararları ile ilgili görsel sonucu" id="106" name="Google Shape;106;p16"/>
          <p:cNvSpPr/>
          <p:nvPr/>
        </p:nvSpPr>
        <p:spPr>
          <a:xfrm>
            <a:off x="63500" y="-136525"/>
            <a:ext cx="5191125" cy="345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1183" y="1220093"/>
            <a:ext cx="4391564" cy="25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1051" y="1164565"/>
            <a:ext cx="4806839" cy="263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490" y="3894007"/>
            <a:ext cx="4724400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21183" y="3804248"/>
            <a:ext cx="4487174" cy="2679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35-458" id="302" name="Google Shape;30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37-277" id="308" name="Google Shape;30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6-38-495" id="314" name="Google Shape;31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2250"/>
            <a:ext cx="12192000" cy="641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38" y="628938"/>
            <a:ext cx="1343025" cy="31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12-484" id="320" name="Google Shape;32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613"/>
            <a:ext cx="12192001" cy="67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325"/>
            <a:ext cx="1686650" cy="2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13-600" id="326" name="Google Shape;32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613"/>
            <a:ext cx="12192001" cy="67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325"/>
            <a:ext cx="1686650" cy="2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15-057" id="332" name="Google Shape;33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613"/>
            <a:ext cx="12192001" cy="67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325"/>
            <a:ext cx="1686650" cy="2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16-554" id="338" name="Google Shape;33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613"/>
            <a:ext cx="12192001" cy="67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325"/>
            <a:ext cx="1686650" cy="2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17-931" id="344" name="Google Shape;34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613"/>
            <a:ext cx="12192001" cy="67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325"/>
            <a:ext cx="1686650" cy="2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19-505" id="350" name="Google Shape;35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613"/>
            <a:ext cx="12192001" cy="67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68325"/>
            <a:ext cx="1686650" cy="2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1"/>
          <p:cNvSpPr txBox="1"/>
          <p:nvPr>
            <p:ph type="ctrTitle"/>
          </p:nvPr>
        </p:nvSpPr>
        <p:spPr>
          <a:xfrm>
            <a:off x="1376516" y="157464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6000"/>
              <a:buFont typeface="Calibri"/>
              <a:buNone/>
            </a:pPr>
            <a:r>
              <a:rPr lang="tr-TR">
                <a:solidFill>
                  <a:srgbClr val="00B0F0"/>
                </a:solidFill>
              </a:rPr>
              <a:t>DEĞERLENDİRME SORULARI</a:t>
            </a:r>
            <a:endParaRPr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1-57-013"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12192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43-915" id="361" name="Google Shape;36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2550"/>
            <a:ext cx="12192000" cy="66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45-564" id="366" name="Google Shape;36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2550"/>
            <a:ext cx="12192000" cy="66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7-59-761" id="371" name="Google Shape;37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" y="0"/>
            <a:ext cx="1214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01-387" id="376" name="Google Shape;37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" y="0"/>
            <a:ext cx="1214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03-778" id="381" name="Google Shape;38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" y="0"/>
            <a:ext cx="1214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05-819" id="386" name="Google Shape;386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" y="0"/>
            <a:ext cx="1214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18-222" id="391" name="Google Shape;39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" y="0"/>
            <a:ext cx="1214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19-737" id="396" name="Google Shape;39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13" y="0"/>
            <a:ext cx="12142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43-835" id="401" name="Google Shape;40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45-942" id="406" name="Google Shape;40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01-529" id="120" name="Google Shape;12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12192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47-724" id="411" name="Google Shape;41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49-360" id="416" name="Google Shape;41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54-169" id="421" name="Google Shape;42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55-785" id="426" name="Google Shape;42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57-187" id="431" name="Google Shape;43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6"/>
          <p:cNvSpPr/>
          <p:nvPr/>
        </p:nvSpPr>
        <p:spPr>
          <a:xfrm>
            <a:off x="9688530" y="6626831"/>
            <a:ext cx="1412697" cy="2876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8-58-952" id="437" name="Google Shape;43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00-447" id="442" name="Google Shape;44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8"/>
          <p:cNvSpPr/>
          <p:nvPr/>
        </p:nvSpPr>
        <p:spPr>
          <a:xfrm>
            <a:off x="9688530" y="6626831"/>
            <a:ext cx="1412697" cy="2876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01-968" id="448" name="Google Shape;44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03-707" id="453" name="Google Shape;45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80"/>
          <p:cNvSpPr/>
          <p:nvPr/>
        </p:nvSpPr>
        <p:spPr>
          <a:xfrm>
            <a:off x="9688530" y="6626831"/>
            <a:ext cx="1412697" cy="2876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05-410" id="459" name="Google Shape;45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04-697" id="125" name="Google Shape;12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12192000" cy="60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981" y="6305681"/>
            <a:ext cx="532452" cy="5523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/>
        </p:nvSpPr>
        <p:spPr>
          <a:xfrm>
            <a:off x="1170433" y="6381785"/>
            <a:ext cx="695140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Organik tarım toprak ve su kirliliğini azaltmaktadır.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07-427" id="464" name="Google Shape;46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2"/>
          <p:cNvSpPr/>
          <p:nvPr/>
        </p:nvSpPr>
        <p:spPr>
          <a:xfrm>
            <a:off x="9688530" y="6626831"/>
            <a:ext cx="1412697" cy="2876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09-219" id="470" name="Google Shape;47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10-928" id="475" name="Google Shape;47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12-797" id="480" name="Google Shape;48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14-420" id="485" name="Google Shape;485;p86"/>
          <p:cNvPicPr preferRelativeResize="0"/>
          <p:nvPr/>
        </p:nvPicPr>
        <p:blipFill rotWithShape="1">
          <a:blip r:embed="rId3">
            <a:alphaModFix/>
          </a:blip>
          <a:srcRect b="0" l="851" r="0" t="0"/>
          <a:stretch/>
        </p:blipFill>
        <p:spPr>
          <a:xfrm>
            <a:off x="131885" y="0"/>
            <a:ext cx="120315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12-14 12-59-15-967" id="490" name="Google Shape;490;p87"/>
          <p:cNvPicPr preferRelativeResize="0"/>
          <p:nvPr/>
        </p:nvPicPr>
        <p:blipFill rotWithShape="1">
          <a:blip r:embed="rId3">
            <a:alphaModFix/>
          </a:blip>
          <a:srcRect b="0" l="923" r="0" t="0"/>
          <a:stretch/>
        </p:blipFill>
        <p:spPr>
          <a:xfrm>
            <a:off x="140677" y="0"/>
            <a:ext cx="120227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5-20 13-02-06-153" id="132" name="Google Shape;13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2113"/>
            <a:ext cx="12192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239" y="0"/>
            <a:ext cx="122242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ndicam 2019-05-20 13-02-21-586" id="139" name="Google Shape;139;p21"/>
          <p:cNvPicPr preferRelativeResize="0"/>
          <p:nvPr/>
        </p:nvPicPr>
        <p:blipFill rotWithShape="1">
          <a:blip r:embed="rId4">
            <a:alphaModFix/>
          </a:blip>
          <a:srcRect b="9499" l="2308" r="6466" t="27530"/>
          <a:stretch/>
        </p:blipFill>
        <p:spPr>
          <a:xfrm>
            <a:off x="518745" y="2570284"/>
            <a:ext cx="11122270" cy="386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