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f8ba98e18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af8ba98e18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f8ba98e18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af8ba98e18_2_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af8ba98e18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af8ba98e18_2_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b0b41be5d0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b0b41be5d0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b0b41be5d0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b0b41be5d0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4" name="Google Shape;16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3" name="Google Shape;193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5" name="Google Shape;195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7" name="Google Shape;207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8" name="Google Shape;20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5" name="Google Shape;21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, Dikey Metin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2.jpg"/><Relationship Id="rId5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7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6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3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941" y="112270"/>
            <a:ext cx="11721086" cy="674573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7"/>
          <p:cNvSpPr txBox="1"/>
          <p:nvPr>
            <p:ph type="ctrTitle"/>
          </p:nvPr>
        </p:nvSpPr>
        <p:spPr>
          <a:xfrm>
            <a:off x="1845520" y="-7513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tr-TR" sz="5400">
                <a:solidFill>
                  <a:srgbClr val="FF0000"/>
                </a:solidFill>
              </a:rPr>
              <a:t>ISI VE SICAKLIK</a:t>
            </a:r>
            <a:endParaRPr b="1" sz="5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53-121" id="285" name="Google Shape;28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9768" y="5837264"/>
            <a:ext cx="816935" cy="847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6"/>
          <p:cNvSpPr txBox="1"/>
          <p:nvPr/>
        </p:nvSpPr>
        <p:spPr>
          <a:xfrm>
            <a:off x="2326700" y="6081650"/>
            <a:ext cx="804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İki maddenin sıcaklıkları başlangıçta eşitse aralarında ısı alışverişi olmaz.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4-44-833" id="292" name="Google Shape;292;p47"/>
          <p:cNvPicPr preferRelativeResize="0"/>
          <p:nvPr/>
        </p:nvPicPr>
        <p:blipFill rotWithShape="1">
          <a:blip r:embed="rId3">
            <a:alphaModFix/>
          </a:blip>
          <a:srcRect b="0" l="4904" r="7619" t="0"/>
          <a:stretch/>
        </p:blipFill>
        <p:spPr>
          <a:xfrm>
            <a:off x="597876" y="163513"/>
            <a:ext cx="10665069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4-58-506" id="297" name="Google Shape;297;p48"/>
          <p:cNvPicPr preferRelativeResize="0"/>
          <p:nvPr/>
        </p:nvPicPr>
        <p:blipFill rotWithShape="1">
          <a:blip r:embed="rId3">
            <a:alphaModFix/>
          </a:blip>
          <a:srcRect b="0" l="5121" r="7690" t="0"/>
          <a:stretch/>
        </p:blipFill>
        <p:spPr>
          <a:xfrm>
            <a:off x="624254" y="163513"/>
            <a:ext cx="10629900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5-04-000" id="302" name="Google Shape;302;p49"/>
          <p:cNvPicPr preferRelativeResize="0"/>
          <p:nvPr/>
        </p:nvPicPr>
        <p:blipFill rotWithShape="1">
          <a:blip r:embed="rId3">
            <a:alphaModFix/>
          </a:blip>
          <a:srcRect b="0" l="4904" r="7836" t="0"/>
          <a:stretch/>
        </p:blipFill>
        <p:spPr>
          <a:xfrm>
            <a:off x="597877" y="163513"/>
            <a:ext cx="10638692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5-14-417" id="307" name="Google Shape;307;p50"/>
          <p:cNvPicPr preferRelativeResize="0"/>
          <p:nvPr/>
        </p:nvPicPr>
        <p:blipFill rotWithShape="1">
          <a:blip r:embed="rId3">
            <a:alphaModFix/>
          </a:blip>
          <a:srcRect b="0" l="5336" r="7692" t="0"/>
          <a:stretch/>
        </p:blipFill>
        <p:spPr>
          <a:xfrm>
            <a:off x="650630" y="163513"/>
            <a:ext cx="10603523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5-34-938" id="312" name="Google Shape;312;p51"/>
          <p:cNvPicPr preferRelativeResize="0"/>
          <p:nvPr/>
        </p:nvPicPr>
        <p:blipFill rotWithShape="1">
          <a:blip r:embed="rId3">
            <a:alphaModFix/>
          </a:blip>
          <a:srcRect b="0" l="4760" r="7835" t="0"/>
          <a:stretch/>
        </p:blipFill>
        <p:spPr>
          <a:xfrm>
            <a:off x="580292" y="163513"/>
            <a:ext cx="10656277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5-40-600" id="317" name="Google Shape;317;p52"/>
          <p:cNvPicPr preferRelativeResize="0"/>
          <p:nvPr/>
        </p:nvPicPr>
        <p:blipFill rotWithShape="1">
          <a:blip r:embed="rId3">
            <a:alphaModFix/>
          </a:blip>
          <a:srcRect b="0" l="5048" r="7765" t="0"/>
          <a:stretch/>
        </p:blipFill>
        <p:spPr>
          <a:xfrm>
            <a:off x="615462" y="163513"/>
            <a:ext cx="10629900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5-46-662" id="322" name="Google Shape;322;p53"/>
          <p:cNvPicPr preferRelativeResize="0"/>
          <p:nvPr/>
        </p:nvPicPr>
        <p:blipFill rotWithShape="1">
          <a:blip r:embed="rId3">
            <a:alphaModFix/>
          </a:blip>
          <a:srcRect b="0" l="5119" r="7547" t="0"/>
          <a:stretch/>
        </p:blipFill>
        <p:spPr>
          <a:xfrm>
            <a:off x="624254" y="163513"/>
            <a:ext cx="10647484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5-51-284" id="327" name="Google Shape;327;p54"/>
          <p:cNvPicPr preferRelativeResize="0"/>
          <p:nvPr/>
        </p:nvPicPr>
        <p:blipFill rotWithShape="1">
          <a:blip r:embed="rId3">
            <a:alphaModFix/>
          </a:blip>
          <a:srcRect b="0" l="5121" r="7690" t="0"/>
          <a:stretch/>
        </p:blipFill>
        <p:spPr>
          <a:xfrm>
            <a:off x="624254" y="163513"/>
            <a:ext cx="10629900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0 22-35-55-526" id="332" name="Google Shape;332;p55"/>
          <p:cNvPicPr preferRelativeResize="0"/>
          <p:nvPr/>
        </p:nvPicPr>
        <p:blipFill rotWithShape="1">
          <a:blip r:embed="rId3">
            <a:alphaModFix/>
          </a:blip>
          <a:srcRect b="0" l="4904" r="7547" t="0"/>
          <a:stretch/>
        </p:blipFill>
        <p:spPr>
          <a:xfrm>
            <a:off x="597876" y="163513"/>
            <a:ext cx="10673862" cy="6529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29-792" id="240" name="Google Shape;24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erm.xn----itbkcijdbf2ab0f9b.xn--p1ai/upload/iblock/5de/5deb5742d44afbc9078edd5167b9a01e.jpeg" id="241" name="Google Shape;24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1795" y="4893324"/>
            <a:ext cx="1173193" cy="147502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8"/>
          <p:cNvSpPr txBox="1"/>
          <p:nvPr/>
        </p:nvSpPr>
        <p:spPr>
          <a:xfrm>
            <a:off x="2191423" y="6368352"/>
            <a:ext cx="18029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Kalorimetre kabı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3787" y="4868060"/>
            <a:ext cx="1679365" cy="157065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 txBox="1"/>
          <p:nvPr/>
        </p:nvSpPr>
        <p:spPr>
          <a:xfrm>
            <a:off x="7867039" y="6419014"/>
            <a:ext cx="19236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Termometre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16-307" id="337" name="Google Shape;33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17-445" id="342" name="Google Shape;34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56-213" id="347" name="Google Shape;34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19-135" id="352" name="Google Shape;35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20-413" id="357" name="Google Shape;35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22-045" id="362" name="Google Shape;36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23-036" id="367" name="Google Shape;36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23-870" id="372" name="Google Shape;37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9-24-681" id="377" name="Google Shape;37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5"/>
          <p:cNvSpPr txBox="1"/>
          <p:nvPr>
            <p:ph type="ctrTitle"/>
          </p:nvPr>
        </p:nvSpPr>
        <p:spPr>
          <a:xfrm>
            <a:off x="785004" y="238921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 sz="6000">
                <a:solidFill>
                  <a:srgbClr val="FF0000"/>
                </a:solidFill>
              </a:rPr>
              <a:t>DEĞERLENDİRME SORULARI</a:t>
            </a:r>
            <a:endParaRPr sz="6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32-816" id="249" name="Google Shape;24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0-28-734" id="387" name="Google Shape;38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0-30-264" id="392" name="Google Shape;39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0-43-952" id="397" name="Google Shape;39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0-45-460" id="402" name="Google Shape;40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1-31-046" id="407" name="Google Shape;40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1-32-682" id="412" name="Google Shape;41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1 16-49-31-254" id="417" name="Google Shape;41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0" y="0"/>
            <a:ext cx="12052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2-21 16-49-37-370" id="422" name="Google Shape;42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50" y="0"/>
            <a:ext cx="12052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1-41-150" id="427" name="Google Shape;42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1-43-004" id="432" name="Google Shape;43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39-234" id="254" name="Google Shape;25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1-59-165" id="437" name="Google Shape;43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2-00-814" id="442" name="Google Shape;44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2-11-023" id="447" name="Google Shape;447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22-12-480" id="452" name="Google Shape;45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850"/>
            <a:ext cx="12192000" cy="671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4 11-07-47-443" id="457" name="Google Shape;45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325"/>
            <a:ext cx="12191999" cy="673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4 11-07-49-145" id="462" name="Google Shape;46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325"/>
            <a:ext cx="12191999" cy="673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40-339" id="259" name="Google Shape;25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41-339" id="264" name="Google Shape;26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42-757" id="269" name="Google Shape;26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44-131" id="274" name="Google Shape;27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4650"/>
            <a:ext cx="12192000" cy="610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5-06 15-18-46-192" id="279" name="Google Shape;27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5437"/>
            <a:ext cx="12191998" cy="610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625" y="4559425"/>
            <a:ext cx="11799450" cy="13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