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9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1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4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7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6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0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9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3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1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9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5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4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6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2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8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5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MAYOZ BÖLÜNME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47-088"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49-282"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9-23-625"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9-26-030"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9-27-516"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5-19-29-106"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17-638" id="177" name="Google Shape;1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2006"/>
            <a:ext cx="12192001" cy="62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1005840" y="2560320"/>
            <a:ext cx="18013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 döllenme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SUNULAR\KAYNAKLAR\nesneler\178.jpg" id="183" name="Google Shape;18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699" y="12940"/>
            <a:ext cx="93510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27-24-747.jpg" id="188" name="Google Shape;18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27-27-674.jpg" id="193" name="Google Shape;1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35-197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60" y="0"/>
            <a:ext cx="12192000" cy="612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2426" y="3693561"/>
            <a:ext cx="3830175" cy="34327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8393987" y="2476071"/>
            <a:ext cx="1047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(gamet)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1-615" id="198" name="Google Shape;1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3-085" id="203" name="Google Shape;2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4-194" id="208" name="Google Shape;2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5-472" id="213" name="Google Shape;21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6-837"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8-078" id="223" name="Google Shape;2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58-660" id="228" name="Google Shape;2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01-393" id="233" name="Google Shape;23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03-205" id="238" name="Google Shape;23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04-375" id="243" name="Google Shape;24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444" y="999549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1647091" y="1137139"/>
            <a:ext cx="102225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Üreme ana hücresi: Erkeklerde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sperm ana hücresi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dişilerde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yumurta ana hücresi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adını alır.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444" y="2813695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647091" y="2813695"/>
            <a:ext cx="102225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Hayvanlarda üreme hücresi: Erkeklerde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sperm  hücresi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dişilerde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yumurta hücresi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adını alır.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443" y="4390449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1647091" y="4307761"/>
            <a:ext cx="102225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Bitkilerde üreme hücresi : Erkek organda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polen hücresi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dişi organda </a:t>
            </a: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yumurta hücresi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adını alır.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05-713" id="248" name="Google Shape;2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F0"/>
                </a:solidFill>
              </a:rPr>
              <a:t>DEĞERLENDİRME SORULARI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48-878" id="258" name="Google Shape;2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0-504" id="263" name="Google Shape;26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8-43-002" id="268" name="Google Shape;26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"/>
            <a:ext cx="12192000" cy="671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8-51-222" id="273" name="Google Shape;27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75"/>
            <a:ext cx="12192000" cy="66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17-331" id="278" name="Google Shape;27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18-864" id="283" name="Google Shape;28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0-339" id="288" name="Google Shape;28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2-079" id="293" name="Google Shape;29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3-39-607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81901"/>
            <a:ext cx="12192000" cy="5542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SUNULAR\KAYNAKLAR\nesneler\177.jpg"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587" y="-164387"/>
            <a:ext cx="9551149" cy="3472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3-472" id="298" name="Google Shape;2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5-060" id="303" name="Google Shape;3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6-611" id="308" name="Google Shape;3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8-213" id="313" name="Google Shape;31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29-533" id="318" name="Google Shape;3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31-193" id="323" name="Google Shape;32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23-39-541.jpg" id="328" name="Google Shape;32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0"/>
            <a:ext cx="10528302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Bandicam\bandicam 2018-11-12 18-23-41-955.jpg" id="333" name="Google Shape;33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34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32-544" id="338" name="Google Shape;33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34-686" id="343" name="Google Shape;34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krossing over ile ilgili görsel sonucu" id="112" name="Google Shape;112;p17"/>
          <p:cNvSpPr/>
          <p:nvPr/>
        </p:nvSpPr>
        <p:spPr>
          <a:xfrm>
            <a:off x="63500" y="-136525"/>
            <a:ext cx="6886575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117" y="1802922"/>
            <a:ext cx="6886575" cy="384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4559210" y="981015"/>
            <a:ext cx="55899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Parça değişimi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36-217" id="348" name="Google Shape;34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37-654" id="353" name="Google Shape;3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7-41-827" id="358" name="Google Shape;35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3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7-43-960" id="363" name="Google Shape;36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3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39-306" id="368" name="Google Shape;36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40-741" id="373" name="Google Shape;3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"/>
            <a:ext cx="12192001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2-703" id="378" name="Google Shape;3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4-195" id="383" name="Google Shape;38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6-437" id="388" name="Google Shape;38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7-456" id="393" name="Google Shape;39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39-897"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5-59-219" id="398" name="Google Shape;39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00-760" id="403" name="Google Shape;40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1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51-670" id="408" name="Google Shape;40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8"/>
            <a:ext cx="12192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53-217" id="413" name="Google Shape;41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8"/>
            <a:ext cx="12192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54-678" id="418" name="Google Shape;41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8"/>
            <a:ext cx="12192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6-56-586" id="423" name="Google Shape;42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8"/>
            <a:ext cx="121920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8-11-832" id="428" name="Google Shape;42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"/>
            <a:ext cx="12192000" cy="671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8-13-318" id="433" name="Google Shape;43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"/>
            <a:ext cx="12192000" cy="671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9-01-867" id="438" name="Google Shape;43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0"/>
            <a:ext cx="1191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9-03-924" id="443" name="Google Shape;44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0"/>
            <a:ext cx="1191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6-10 13-04-40-959"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150"/>
            <a:ext cx="12192001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9-24-902" id="448" name="Google Shape;44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0"/>
            <a:ext cx="1191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49-38-056" id="453" name="Google Shape;45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0"/>
            <a:ext cx="11915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0-38-732" id="458" name="Google Shape;45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0-40-542" id="463" name="Google Shape;46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1-14-599" id="468" name="Google Shape;46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1-17-595" id="473" name="Google Shape;47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1-42-519" id="478" name="Google Shape;47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1-44-453" id="483" name="Google Shape;48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2-49-524" id="488" name="Google Shape;48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10 21-52-52-352" id="493" name="Google Shape;49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3" y="0"/>
            <a:ext cx="1209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624" y="876975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1782969" y="1101725"/>
            <a:ext cx="9567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 kromozomlara kromozom çifti de denilmektedir.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42" y="2286062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1782969" y="2562938"/>
            <a:ext cx="9567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Mayoz bölünmede çekirdek ve sitoplazma iki kere bölünür.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67" y="1527088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1767254" y="1527088"/>
            <a:ext cx="91264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Üreme ana hücreleri hem mitoz hem mayoz bölünme geçirebilir. Kendi sayısını arttırmak için mitoz, üreme hücreleri(yumurta, sperm) oluşturmak için mayoz bölünme geçirir.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67" y="2905102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1767254" y="3058099"/>
            <a:ext cx="91264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Mayoz geçiren bir hücre tekrar mayoz geçiremez.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67" y="4127178"/>
            <a:ext cx="816219" cy="8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1767254" y="4127178"/>
            <a:ext cx="95678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Mayoz bölünme insanlarda ergenlik dönemiyle başlar. Yaşlılık dönemiyle sonlanır.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