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slide" Target="slides/slide83.xml"/><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94" Type="http://schemas.openxmlformats.org/officeDocument/2006/relationships/slide" Target="slides/slide89.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ad999b8400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ad999b8400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ad999b8400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ad999b8400_2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ad999b8400_2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ad999b8400_2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ad999b8400_2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ad999b8400_2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ad999b8400_2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ad999b8400_2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ad999b8400_2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ad999b8400_2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ad999b8400_2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ad999b8400_2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gad999b8400_2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ad999b8400_2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ad999b8400_2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ad999b8400_2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ad999b8400_2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ad999b8400_2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ad999b8400_2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ad999b8400_2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ad999b8400_2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ad999b8400_2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ad999b8400_2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ad999b8400_2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ad999b8400_2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ad999b8400_2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ad999b8400_2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ad999b8400_2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ad999b8400_2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ad999b8400_2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gad999b8400_2_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ad999b8400_2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ad999b8400_2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ad999b8400_2_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ad999b8400_2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ad999b8400_2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gad999b8400_2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tr-T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a9fd974c44_2_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ga9fd974c44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a9fd974c44_2_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a9fd974c44_2_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a9fd974c44_2_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a9fd974c44_2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a9fd974c44_2_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a9fd974c44_2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a9fd974c44_2_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a9fd974c44_2_1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a9fd974c44_2_1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a9fd974c44_2_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a9fd974c44_2_1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a9fd974c44_2_1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a9fd974c44_2_1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ga9fd974c44_2_1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a9fd974c44_2_1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a9fd974c44_2_1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a9fd974c44_2_1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a9fd974c44_2_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a9fd974c44_2_1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ga9fd974c44_2_1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a9fd974c44_2_1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ga9fd974c44_2_1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a9fd974c4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ga9fd974c4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a9fd974c44_0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a9fd974c44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a9fd974c44_2_1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ga9fd974c44_2_1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a9fd974c44_2_1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ga9fd974c44_2_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a9fd974c44_2_1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ga9fd974c44_2_1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a9fd974c44_2_1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ga9fd974c44_2_1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90" name="Shape 90"/>
        <p:cNvGrpSpPr/>
        <p:nvPr/>
      </p:nvGrpSpPr>
      <p:grpSpPr>
        <a:xfrm>
          <a:off x="0" y="0"/>
          <a:ext cx="0" cy="0"/>
          <a:chOff x="0" y="0"/>
          <a:chExt cx="0" cy="0"/>
        </a:xfrm>
      </p:grpSpPr>
      <p:sp>
        <p:nvSpPr>
          <p:cNvPr id="91" name="Google Shape;9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94" name="Shape 94"/>
        <p:cNvGrpSpPr/>
        <p:nvPr/>
      </p:nvGrpSpPr>
      <p:grpSpPr>
        <a:xfrm>
          <a:off x="0" y="0"/>
          <a:ext cx="0" cy="0"/>
          <a:chOff x="0" y="0"/>
          <a:chExt cx="0" cy="0"/>
        </a:xfrm>
      </p:grpSpPr>
      <p:sp>
        <p:nvSpPr>
          <p:cNvPr id="95" name="Google Shape;95;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7" name="Google Shape;9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100" name="Shape 100"/>
        <p:cNvGrpSpPr/>
        <p:nvPr/>
      </p:nvGrpSpPr>
      <p:grpSpPr>
        <a:xfrm>
          <a:off x="0" y="0"/>
          <a:ext cx="0" cy="0"/>
          <a:chOff x="0" y="0"/>
          <a:chExt cx="0" cy="0"/>
        </a:xfrm>
      </p:grpSpPr>
      <p:sp>
        <p:nvSpPr>
          <p:cNvPr id="101" name="Google Shape;101;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106" name="Shape 106"/>
        <p:cNvGrpSpPr/>
        <p:nvPr/>
      </p:nvGrpSpPr>
      <p:grpSpPr>
        <a:xfrm>
          <a:off x="0" y="0"/>
          <a:ext cx="0" cy="0"/>
          <a:chOff x="0" y="0"/>
          <a:chExt cx="0" cy="0"/>
        </a:xfrm>
      </p:grpSpPr>
      <p:sp>
        <p:nvSpPr>
          <p:cNvPr id="107" name="Google Shape;107;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9" name="Google Shape;109;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112" name="Shape 112"/>
        <p:cNvGrpSpPr/>
        <p:nvPr/>
      </p:nvGrpSpPr>
      <p:grpSpPr>
        <a:xfrm>
          <a:off x="0" y="0"/>
          <a:ext cx="0" cy="0"/>
          <a:chOff x="0" y="0"/>
          <a:chExt cx="0" cy="0"/>
        </a:xfrm>
      </p:grpSpPr>
      <p:sp>
        <p:nvSpPr>
          <p:cNvPr id="113" name="Google Shape;113;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119" name="Shape 119"/>
        <p:cNvGrpSpPr/>
        <p:nvPr/>
      </p:nvGrpSpPr>
      <p:grpSpPr>
        <a:xfrm>
          <a:off x="0" y="0"/>
          <a:ext cx="0" cy="0"/>
          <a:chOff x="0" y="0"/>
          <a:chExt cx="0" cy="0"/>
        </a:xfrm>
      </p:grpSpPr>
      <p:sp>
        <p:nvSpPr>
          <p:cNvPr id="120" name="Google Shape;120;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2" name="Google Shape;122;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4" name="Google Shape;124;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128" name="Shape 128"/>
        <p:cNvGrpSpPr/>
        <p:nvPr/>
      </p:nvGrpSpPr>
      <p:grpSpPr>
        <a:xfrm>
          <a:off x="0" y="0"/>
          <a:ext cx="0" cy="0"/>
          <a:chOff x="0" y="0"/>
          <a:chExt cx="0" cy="0"/>
        </a:xfrm>
      </p:grpSpPr>
      <p:sp>
        <p:nvSpPr>
          <p:cNvPr id="129" name="Google Shape;129;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133" name="Shape 133"/>
        <p:cNvGrpSpPr/>
        <p:nvPr/>
      </p:nvGrpSpPr>
      <p:grpSpPr>
        <a:xfrm>
          <a:off x="0" y="0"/>
          <a:ext cx="0" cy="0"/>
          <a:chOff x="0" y="0"/>
          <a:chExt cx="0" cy="0"/>
        </a:xfrm>
      </p:grpSpPr>
      <p:sp>
        <p:nvSpPr>
          <p:cNvPr id="134" name="Google Shape;134;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19" name="Shape 19"/>
        <p:cNvGrpSpPr/>
        <p:nvPr/>
      </p:nvGrpSpPr>
      <p:grpSpPr>
        <a:xfrm>
          <a:off x="0" y="0"/>
          <a:ext cx="0" cy="0"/>
          <a:chOff x="0" y="0"/>
          <a:chExt cx="0" cy="0"/>
        </a:xfrm>
      </p:grpSpPr>
      <p:sp>
        <p:nvSpPr>
          <p:cNvPr id="20" name="Google Shape;2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140" name="Shape 140"/>
        <p:cNvGrpSpPr/>
        <p:nvPr/>
      </p:nvGrpSpPr>
      <p:grpSpPr>
        <a:xfrm>
          <a:off x="0" y="0"/>
          <a:ext cx="0" cy="0"/>
          <a:chOff x="0" y="0"/>
          <a:chExt cx="0" cy="0"/>
        </a:xfrm>
      </p:grpSpPr>
      <p:sp>
        <p:nvSpPr>
          <p:cNvPr id="141" name="Google Shape;141;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2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3" name="Google Shape;143;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Dikey Metin" type="vertTx">
  <p:cSld name="VERTICAL_TEXT">
    <p:spTree>
      <p:nvGrpSpPr>
        <p:cNvPr id="147" name="Shape 147"/>
        <p:cNvGrpSpPr/>
        <p:nvPr/>
      </p:nvGrpSpPr>
      <p:grpSpPr>
        <a:xfrm>
          <a:off x="0" y="0"/>
          <a:ext cx="0" cy="0"/>
          <a:chOff x="0" y="0"/>
          <a:chExt cx="0" cy="0"/>
        </a:xfrm>
      </p:grpSpPr>
      <p:sp>
        <p:nvSpPr>
          <p:cNvPr id="148" name="Google Shape;14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153" name="Shape 153"/>
        <p:cNvGrpSpPr/>
        <p:nvPr/>
      </p:nvGrpSpPr>
      <p:grpSpPr>
        <a:xfrm>
          <a:off x="0" y="0"/>
          <a:ext cx="0" cy="0"/>
          <a:chOff x="0" y="0"/>
          <a:chExt cx="0" cy="0"/>
        </a:xfrm>
      </p:grpSpPr>
      <p:sp>
        <p:nvSpPr>
          <p:cNvPr id="154" name="Google Shape;154;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25" name="Shape 25"/>
        <p:cNvGrpSpPr/>
        <p:nvPr/>
      </p:nvGrpSpPr>
      <p:grpSpPr>
        <a:xfrm>
          <a:off x="0" y="0"/>
          <a:ext cx="0" cy="0"/>
          <a:chOff x="0" y="0"/>
          <a:chExt cx="0" cy="0"/>
        </a:xfrm>
      </p:grpSpPr>
      <p:sp>
        <p:nvSpPr>
          <p:cNvPr id="26" name="Google Shape;26;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2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2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2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7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8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7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7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7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7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86.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7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8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7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7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2.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 Id="rId3" Type="http://schemas.openxmlformats.org/officeDocument/2006/relationships/image" Target="../media/image85.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87.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8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 Id="rId3" Type="http://schemas.openxmlformats.org/officeDocument/2006/relationships/image" Target="../media/image8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3" id="163" name="Google Shape;163;p25"/>
          <p:cNvPicPr preferRelativeResize="0"/>
          <p:nvPr/>
        </p:nvPicPr>
        <p:blipFill rotWithShape="1">
          <a:blip r:embed="rId3">
            <a:alphaModFix/>
          </a:blip>
          <a:srcRect b="0" l="0" r="0" t="0"/>
          <a:stretch/>
        </p:blipFill>
        <p:spPr>
          <a:xfrm>
            <a:off x="1293962" y="0"/>
            <a:ext cx="9411419"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bandicam 2019-05-03 20-31-36-397" id="208" name="Google Shape;208;p34"/>
          <p:cNvPicPr preferRelativeResize="0"/>
          <p:nvPr/>
        </p:nvPicPr>
        <p:blipFill rotWithShape="1">
          <a:blip r:embed="rId3">
            <a:alphaModFix/>
          </a:blip>
          <a:srcRect b="0" l="1235" r="6605" t="0"/>
          <a:stretch/>
        </p:blipFill>
        <p:spPr>
          <a:xfrm>
            <a:off x="193430" y="0"/>
            <a:ext cx="11148647"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bandicam 2019-05-03 20-32-02-398" id="213" name="Google Shape;213;p35"/>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bandicam 2019-05-03 20-32-03-654" id="218" name="Google Shape;218;p36"/>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bandicam 2019-05-03 20-32-04-868" id="223" name="Google Shape;223;p37"/>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bandicam 2019-05-03 20-32-06-096" id="228" name="Google Shape;228;p38"/>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bandicam 2019-05-03 20-32-07-405" id="233" name="Google Shape;233;p39"/>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40"/>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41"/>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42"/>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43"/>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6"/>
          <p:cNvPicPr preferRelativeResize="0"/>
          <p:nvPr/>
        </p:nvPicPr>
        <p:blipFill rotWithShape="1">
          <a:blip r:embed="rId3">
            <a:alphaModFix/>
          </a:blip>
          <a:srcRect b="0" l="0" r="0" t="0"/>
          <a:stretch/>
        </p:blipFill>
        <p:spPr>
          <a:xfrm>
            <a:off x="0" y="174871"/>
            <a:ext cx="12192000" cy="624448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44"/>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5"/>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46"/>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7"/>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48"/>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49"/>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50"/>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51"/>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52"/>
          <p:cNvPicPr preferRelativeResize="0"/>
          <p:nvPr/>
        </p:nvPicPr>
        <p:blipFill>
          <a:blip r:embed="rId3">
            <a:alphaModFix/>
          </a:blip>
          <a:stretch>
            <a:fillRect/>
          </a:stretch>
        </p:blipFill>
        <p:spPr>
          <a:xfrm>
            <a:off x="152400" y="152400"/>
            <a:ext cx="8169246" cy="65532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bandicam 2020-12-25 15-25-29-632" id="316" name="Google Shape;316;p53"/>
          <p:cNvPicPr preferRelativeResize="0"/>
          <p:nvPr/>
        </p:nvPicPr>
        <p:blipFill rotWithShape="1">
          <a:blip r:embed="rId3">
            <a:alphaModFix/>
          </a:blip>
          <a:srcRect b="0" l="0" r="0" t="0"/>
          <a:stretch/>
        </p:blipFill>
        <p:spPr>
          <a:xfrm>
            <a:off x="871538" y="0"/>
            <a:ext cx="10448925" cy="6858000"/>
          </a:xfrm>
          <a:prstGeom prst="rect">
            <a:avLst/>
          </a:prstGeom>
          <a:noFill/>
          <a:ln>
            <a:noFill/>
          </a:ln>
        </p:spPr>
      </p:pic>
      <p:sp>
        <p:nvSpPr>
          <p:cNvPr id="317" name="Google Shape;317;p53"/>
          <p:cNvSpPr/>
          <p:nvPr/>
        </p:nvSpPr>
        <p:spPr>
          <a:xfrm>
            <a:off x="1145569" y="61645"/>
            <a:ext cx="4787757"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8" name="Google Shape;318;p53"/>
          <p:cNvSpPr/>
          <p:nvPr/>
        </p:nvSpPr>
        <p:spPr>
          <a:xfrm>
            <a:off x="4972692" y="5789488"/>
            <a:ext cx="6185043" cy="102227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9" name="Google Shape;319;p53"/>
          <p:cNvSpPr txBox="1"/>
          <p:nvPr/>
        </p:nvSpPr>
        <p:spPr>
          <a:xfrm>
            <a:off x="1356189" y="647272"/>
            <a:ext cx="36627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1" lang="tr-TR" sz="2400" u="none" cap="none" strike="noStrike">
                <a:solidFill>
                  <a:srgbClr val="FF0000"/>
                </a:solidFill>
                <a:latin typeface="Calibri"/>
                <a:ea typeface="Calibri"/>
                <a:cs typeface="Calibri"/>
                <a:sym typeface="Calibri"/>
              </a:rPr>
              <a:t>ETKİNLİK: </a:t>
            </a:r>
            <a:endParaRPr/>
          </a:p>
          <a:p>
            <a:pPr indent="0" lvl="0" marL="0" marR="0" rtl="0" algn="l">
              <a:spcBef>
                <a:spcPts val="0"/>
              </a:spcBef>
              <a:spcAft>
                <a:spcPts val="0"/>
              </a:spcAft>
              <a:buNone/>
            </a:pPr>
            <a:r>
              <a:rPr i="1" lang="tr-TR" sz="2400">
                <a:solidFill>
                  <a:srgbClr val="FF0000"/>
                </a:solidFill>
                <a:latin typeface="Calibri"/>
                <a:ea typeface="Calibri"/>
                <a:cs typeface="Calibri"/>
                <a:sym typeface="Calibri"/>
              </a:rPr>
              <a:t>Oyuncakların ağırlığı ne kadar olur?</a:t>
            </a:r>
            <a:endParaRPr i="1" sz="2400">
              <a:solidFill>
                <a:srgbClr val="FF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descr="bandicam 2019-05-03 20-31-03-762" id="173" name="Google Shape;173;p27"/>
          <p:cNvPicPr preferRelativeResize="0"/>
          <p:nvPr/>
        </p:nvPicPr>
        <p:blipFill rotWithShape="1">
          <a:blip r:embed="rId3">
            <a:alphaModFix/>
          </a:blip>
          <a:srcRect b="0" l="0" r="0" t="0"/>
          <a:stretch/>
        </p:blipFill>
        <p:spPr>
          <a:xfrm>
            <a:off x="0" y="276225"/>
            <a:ext cx="12192000" cy="6305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bandicam 2020-12-25 15-25-55-565" id="324" name="Google Shape;324;p54"/>
          <p:cNvPicPr preferRelativeResize="0"/>
          <p:nvPr/>
        </p:nvPicPr>
        <p:blipFill rotWithShape="1">
          <a:blip r:embed="rId3">
            <a:alphaModFix/>
          </a:blip>
          <a:srcRect b="0" l="0" r="0" t="0"/>
          <a:stretch/>
        </p:blipFill>
        <p:spPr>
          <a:xfrm>
            <a:off x="871538" y="0"/>
            <a:ext cx="10448925" cy="6858000"/>
          </a:xfrm>
          <a:prstGeom prst="rect">
            <a:avLst/>
          </a:prstGeom>
          <a:noFill/>
          <a:ln>
            <a:noFill/>
          </a:ln>
        </p:spPr>
      </p:pic>
      <p:sp>
        <p:nvSpPr>
          <p:cNvPr id="325" name="Google Shape;325;p54"/>
          <p:cNvSpPr/>
          <p:nvPr/>
        </p:nvSpPr>
        <p:spPr>
          <a:xfrm>
            <a:off x="1145569" y="61645"/>
            <a:ext cx="4787757"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54"/>
          <p:cNvSpPr/>
          <p:nvPr/>
        </p:nvSpPr>
        <p:spPr>
          <a:xfrm>
            <a:off x="4972692" y="5789488"/>
            <a:ext cx="6185043" cy="102227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54"/>
          <p:cNvSpPr txBox="1"/>
          <p:nvPr/>
        </p:nvSpPr>
        <p:spPr>
          <a:xfrm>
            <a:off x="1356189" y="647272"/>
            <a:ext cx="36627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400">
                <a:solidFill>
                  <a:srgbClr val="FF0000"/>
                </a:solidFill>
                <a:latin typeface="Calibri"/>
                <a:ea typeface="Calibri"/>
                <a:cs typeface="Calibri"/>
                <a:sym typeface="Calibri"/>
              </a:rPr>
              <a:t>ETKİNLİK: </a:t>
            </a:r>
            <a:endParaRPr/>
          </a:p>
          <a:p>
            <a:pPr indent="0" lvl="0" marL="0" marR="0" rtl="0" algn="l">
              <a:spcBef>
                <a:spcPts val="0"/>
              </a:spcBef>
              <a:spcAft>
                <a:spcPts val="0"/>
              </a:spcAft>
              <a:buNone/>
            </a:pPr>
            <a:r>
              <a:rPr i="1" lang="tr-TR" sz="2400">
                <a:solidFill>
                  <a:srgbClr val="FF0000"/>
                </a:solidFill>
                <a:latin typeface="Calibri"/>
                <a:ea typeface="Calibri"/>
                <a:cs typeface="Calibri"/>
                <a:sym typeface="Calibri"/>
              </a:rPr>
              <a:t>Oyuncakların ağırlığı ne kadar olur?</a:t>
            </a:r>
            <a:endParaRPr i="1" sz="2400">
              <a:solidFill>
                <a:srgbClr val="FF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bandicam 2020-12-25 15-26-01-361" id="332" name="Google Shape;332;p55"/>
          <p:cNvPicPr preferRelativeResize="0"/>
          <p:nvPr/>
        </p:nvPicPr>
        <p:blipFill rotWithShape="1">
          <a:blip r:embed="rId3">
            <a:alphaModFix/>
          </a:blip>
          <a:srcRect b="0" l="0" r="0" t="0"/>
          <a:stretch/>
        </p:blipFill>
        <p:spPr>
          <a:xfrm>
            <a:off x="871538" y="0"/>
            <a:ext cx="10448925" cy="6858000"/>
          </a:xfrm>
          <a:prstGeom prst="rect">
            <a:avLst/>
          </a:prstGeom>
          <a:noFill/>
          <a:ln>
            <a:noFill/>
          </a:ln>
        </p:spPr>
      </p:pic>
      <p:sp>
        <p:nvSpPr>
          <p:cNvPr id="333" name="Google Shape;333;p55"/>
          <p:cNvSpPr/>
          <p:nvPr/>
        </p:nvSpPr>
        <p:spPr>
          <a:xfrm>
            <a:off x="1145569" y="61645"/>
            <a:ext cx="4787757"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55"/>
          <p:cNvSpPr/>
          <p:nvPr/>
        </p:nvSpPr>
        <p:spPr>
          <a:xfrm>
            <a:off x="4972692" y="5789488"/>
            <a:ext cx="6185043" cy="102227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55"/>
          <p:cNvSpPr txBox="1"/>
          <p:nvPr/>
        </p:nvSpPr>
        <p:spPr>
          <a:xfrm>
            <a:off x="1356189" y="647272"/>
            <a:ext cx="36627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400">
                <a:solidFill>
                  <a:srgbClr val="FF0000"/>
                </a:solidFill>
                <a:latin typeface="Calibri"/>
                <a:ea typeface="Calibri"/>
                <a:cs typeface="Calibri"/>
                <a:sym typeface="Calibri"/>
              </a:rPr>
              <a:t>ETKİNLİK: </a:t>
            </a:r>
            <a:endParaRPr/>
          </a:p>
          <a:p>
            <a:pPr indent="0" lvl="0" marL="0" marR="0" rtl="0" algn="l">
              <a:spcBef>
                <a:spcPts val="0"/>
              </a:spcBef>
              <a:spcAft>
                <a:spcPts val="0"/>
              </a:spcAft>
              <a:buNone/>
            </a:pPr>
            <a:r>
              <a:rPr i="1" lang="tr-TR" sz="2400">
                <a:solidFill>
                  <a:srgbClr val="FF0000"/>
                </a:solidFill>
                <a:latin typeface="Calibri"/>
                <a:ea typeface="Calibri"/>
                <a:cs typeface="Calibri"/>
                <a:sym typeface="Calibri"/>
              </a:rPr>
              <a:t>Oyuncakların ağırlığı ne kadar olur?</a:t>
            </a:r>
            <a:endParaRPr i="1" sz="2400">
              <a:solidFill>
                <a:srgbClr val="FF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bandicam 2020-12-25 15-26-06-805" id="340" name="Google Shape;340;p56"/>
          <p:cNvPicPr preferRelativeResize="0"/>
          <p:nvPr/>
        </p:nvPicPr>
        <p:blipFill rotWithShape="1">
          <a:blip r:embed="rId3">
            <a:alphaModFix/>
          </a:blip>
          <a:srcRect b="0" l="0" r="0" t="0"/>
          <a:stretch/>
        </p:blipFill>
        <p:spPr>
          <a:xfrm>
            <a:off x="871538" y="0"/>
            <a:ext cx="10448925" cy="6858000"/>
          </a:xfrm>
          <a:prstGeom prst="rect">
            <a:avLst/>
          </a:prstGeom>
          <a:noFill/>
          <a:ln>
            <a:noFill/>
          </a:ln>
        </p:spPr>
      </p:pic>
      <p:sp>
        <p:nvSpPr>
          <p:cNvPr id="341" name="Google Shape;341;p56"/>
          <p:cNvSpPr/>
          <p:nvPr/>
        </p:nvSpPr>
        <p:spPr>
          <a:xfrm>
            <a:off x="1145569" y="61645"/>
            <a:ext cx="4787757"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56"/>
          <p:cNvSpPr/>
          <p:nvPr/>
        </p:nvSpPr>
        <p:spPr>
          <a:xfrm>
            <a:off x="1297969" y="214045"/>
            <a:ext cx="4787757"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56"/>
          <p:cNvSpPr/>
          <p:nvPr/>
        </p:nvSpPr>
        <p:spPr>
          <a:xfrm>
            <a:off x="4972692" y="5789488"/>
            <a:ext cx="6185043" cy="102227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56"/>
          <p:cNvSpPr txBox="1"/>
          <p:nvPr/>
        </p:nvSpPr>
        <p:spPr>
          <a:xfrm>
            <a:off x="1356189" y="647272"/>
            <a:ext cx="36627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400">
                <a:solidFill>
                  <a:srgbClr val="FF0000"/>
                </a:solidFill>
                <a:latin typeface="Calibri"/>
                <a:ea typeface="Calibri"/>
                <a:cs typeface="Calibri"/>
                <a:sym typeface="Calibri"/>
              </a:rPr>
              <a:t>ETKİNLİK: </a:t>
            </a:r>
            <a:endParaRPr/>
          </a:p>
          <a:p>
            <a:pPr indent="0" lvl="0" marL="0" marR="0" rtl="0" algn="l">
              <a:spcBef>
                <a:spcPts val="0"/>
              </a:spcBef>
              <a:spcAft>
                <a:spcPts val="0"/>
              </a:spcAft>
              <a:buNone/>
            </a:pPr>
            <a:r>
              <a:rPr i="1" lang="tr-TR" sz="2400">
                <a:solidFill>
                  <a:srgbClr val="FF0000"/>
                </a:solidFill>
                <a:latin typeface="Calibri"/>
                <a:ea typeface="Calibri"/>
                <a:cs typeface="Calibri"/>
                <a:sym typeface="Calibri"/>
              </a:rPr>
              <a:t>Oyuncakların ağırlığı ne kadar olur?</a:t>
            </a:r>
            <a:endParaRPr i="1" sz="2400">
              <a:solidFill>
                <a:srgbClr val="FF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bandicam 2020-12-25 15-26-11-563" id="349" name="Google Shape;349;p57"/>
          <p:cNvPicPr preferRelativeResize="0"/>
          <p:nvPr/>
        </p:nvPicPr>
        <p:blipFill rotWithShape="1">
          <a:blip r:embed="rId3">
            <a:alphaModFix/>
          </a:blip>
          <a:srcRect b="0" l="0" r="0" t="0"/>
          <a:stretch/>
        </p:blipFill>
        <p:spPr>
          <a:xfrm>
            <a:off x="871538" y="0"/>
            <a:ext cx="10448925" cy="6858000"/>
          </a:xfrm>
          <a:prstGeom prst="rect">
            <a:avLst/>
          </a:prstGeom>
          <a:noFill/>
          <a:ln>
            <a:noFill/>
          </a:ln>
        </p:spPr>
      </p:pic>
      <p:sp>
        <p:nvSpPr>
          <p:cNvPr id="350" name="Google Shape;350;p57"/>
          <p:cNvSpPr/>
          <p:nvPr/>
        </p:nvSpPr>
        <p:spPr>
          <a:xfrm>
            <a:off x="1145569" y="61645"/>
            <a:ext cx="4787757"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57"/>
          <p:cNvSpPr/>
          <p:nvPr/>
        </p:nvSpPr>
        <p:spPr>
          <a:xfrm>
            <a:off x="4972692" y="5789488"/>
            <a:ext cx="6185043" cy="102227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2" name="Google Shape;352;p57"/>
          <p:cNvSpPr txBox="1"/>
          <p:nvPr/>
        </p:nvSpPr>
        <p:spPr>
          <a:xfrm>
            <a:off x="1356189" y="647272"/>
            <a:ext cx="36627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400">
                <a:solidFill>
                  <a:srgbClr val="FF0000"/>
                </a:solidFill>
                <a:latin typeface="Calibri"/>
                <a:ea typeface="Calibri"/>
                <a:cs typeface="Calibri"/>
                <a:sym typeface="Calibri"/>
              </a:rPr>
              <a:t>ETKİNLİK: </a:t>
            </a:r>
            <a:endParaRPr/>
          </a:p>
          <a:p>
            <a:pPr indent="0" lvl="0" marL="0" marR="0" rtl="0" algn="l">
              <a:spcBef>
                <a:spcPts val="0"/>
              </a:spcBef>
              <a:spcAft>
                <a:spcPts val="0"/>
              </a:spcAft>
              <a:buNone/>
            </a:pPr>
            <a:r>
              <a:rPr i="1" lang="tr-TR" sz="2400">
                <a:solidFill>
                  <a:srgbClr val="FF0000"/>
                </a:solidFill>
                <a:latin typeface="Calibri"/>
                <a:ea typeface="Calibri"/>
                <a:cs typeface="Calibri"/>
                <a:sym typeface="Calibri"/>
              </a:rPr>
              <a:t>Oyuncakların ağırlığı ne kadar olur?</a:t>
            </a:r>
            <a:endParaRPr i="1" sz="2400">
              <a:solidFill>
                <a:srgbClr val="FF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bandicam 2020-12-25 15-26-14-574" id="357" name="Google Shape;357;p58"/>
          <p:cNvPicPr preferRelativeResize="0"/>
          <p:nvPr/>
        </p:nvPicPr>
        <p:blipFill rotWithShape="1">
          <a:blip r:embed="rId3">
            <a:alphaModFix/>
          </a:blip>
          <a:srcRect b="0" l="0" r="0" t="0"/>
          <a:stretch/>
        </p:blipFill>
        <p:spPr>
          <a:xfrm>
            <a:off x="871538" y="0"/>
            <a:ext cx="10448925" cy="6858000"/>
          </a:xfrm>
          <a:prstGeom prst="rect">
            <a:avLst/>
          </a:prstGeom>
          <a:noFill/>
          <a:ln>
            <a:noFill/>
          </a:ln>
        </p:spPr>
      </p:pic>
      <p:sp>
        <p:nvSpPr>
          <p:cNvPr id="358" name="Google Shape;358;p58"/>
          <p:cNvSpPr/>
          <p:nvPr/>
        </p:nvSpPr>
        <p:spPr>
          <a:xfrm>
            <a:off x="1145569" y="61645"/>
            <a:ext cx="4787757"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58"/>
          <p:cNvSpPr/>
          <p:nvPr/>
        </p:nvSpPr>
        <p:spPr>
          <a:xfrm>
            <a:off x="4972692" y="5789488"/>
            <a:ext cx="6185043" cy="102227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58"/>
          <p:cNvSpPr txBox="1"/>
          <p:nvPr/>
        </p:nvSpPr>
        <p:spPr>
          <a:xfrm>
            <a:off x="1356189" y="647272"/>
            <a:ext cx="36627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400">
                <a:solidFill>
                  <a:srgbClr val="FF0000"/>
                </a:solidFill>
                <a:latin typeface="Calibri"/>
                <a:ea typeface="Calibri"/>
                <a:cs typeface="Calibri"/>
                <a:sym typeface="Calibri"/>
              </a:rPr>
              <a:t>ETKİNLİK: </a:t>
            </a:r>
            <a:endParaRPr/>
          </a:p>
          <a:p>
            <a:pPr indent="0" lvl="0" marL="0" marR="0" rtl="0" algn="l">
              <a:spcBef>
                <a:spcPts val="0"/>
              </a:spcBef>
              <a:spcAft>
                <a:spcPts val="0"/>
              </a:spcAft>
              <a:buNone/>
            </a:pPr>
            <a:r>
              <a:rPr i="1" lang="tr-TR" sz="2400">
                <a:solidFill>
                  <a:srgbClr val="FF0000"/>
                </a:solidFill>
                <a:latin typeface="Calibri"/>
                <a:ea typeface="Calibri"/>
                <a:cs typeface="Calibri"/>
                <a:sym typeface="Calibri"/>
              </a:rPr>
              <a:t>Oyuncakların ağırlığı ne kadar olur?</a:t>
            </a:r>
            <a:endParaRPr i="1" sz="2400">
              <a:solidFill>
                <a:srgbClr val="FF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descr="bandicam 2020-12-25 15-26-40-688" id="365" name="Google Shape;365;p59"/>
          <p:cNvPicPr preferRelativeResize="0"/>
          <p:nvPr/>
        </p:nvPicPr>
        <p:blipFill rotWithShape="1">
          <a:blip r:embed="rId3">
            <a:alphaModFix/>
          </a:blip>
          <a:srcRect b="0" l="0" r="0" t="0"/>
          <a:stretch/>
        </p:blipFill>
        <p:spPr>
          <a:xfrm>
            <a:off x="871538" y="0"/>
            <a:ext cx="10448925" cy="6858000"/>
          </a:xfrm>
          <a:prstGeom prst="rect">
            <a:avLst/>
          </a:prstGeom>
          <a:noFill/>
          <a:ln>
            <a:noFill/>
          </a:ln>
        </p:spPr>
      </p:pic>
      <p:sp>
        <p:nvSpPr>
          <p:cNvPr id="366" name="Google Shape;366;p59"/>
          <p:cNvSpPr/>
          <p:nvPr/>
        </p:nvSpPr>
        <p:spPr>
          <a:xfrm>
            <a:off x="1145569" y="61645"/>
            <a:ext cx="4823716"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59"/>
          <p:cNvSpPr/>
          <p:nvPr/>
        </p:nvSpPr>
        <p:spPr>
          <a:xfrm>
            <a:off x="4972692" y="5789488"/>
            <a:ext cx="6185043" cy="102227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59"/>
          <p:cNvSpPr txBox="1"/>
          <p:nvPr/>
        </p:nvSpPr>
        <p:spPr>
          <a:xfrm>
            <a:off x="1356189" y="647272"/>
            <a:ext cx="36627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400">
                <a:solidFill>
                  <a:srgbClr val="FF0000"/>
                </a:solidFill>
                <a:latin typeface="Calibri"/>
                <a:ea typeface="Calibri"/>
                <a:cs typeface="Calibri"/>
                <a:sym typeface="Calibri"/>
              </a:rPr>
              <a:t>ETKİNLİK: </a:t>
            </a:r>
            <a:endParaRPr/>
          </a:p>
          <a:p>
            <a:pPr indent="0" lvl="0" marL="0" marR="0" rtl="0" algn="l">
              <a:spcBef>
                <a:spcPts val="0"/>
              </a:spcBef>
              <a:spcAft>
                <a:spcPts val="0"/>
              </a:spcAft>
              <a:buNone/>
            </a:pPr>
            <a:r>
              <a:rPr i="1" lang="tr-TR" sz="2400">
                <a:solidFill>
                  <a:srgbClr val="FF0000"/>
                </a:solidFill>
                <a:latin typeface="Calibri"/>
                <a:ea typeface="Calibri"/>
                <a:cs typeface="Calibri"/>
                <a:sym typeface="Calibri"/>
              </a:rPr>
              <a:t>Oyuncakların ağırlığı ne kadar olur?</a:t>
            </a:r>
            <a:endParaRPr i="1" sz="2400">
              <a:solidFill>
                <a:srgbClr val="FF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descr="bandicam 2020-12-25 15-26-33-797" id="373" name="Google Shape;373;p60"/>
          <p:cNvPicPr preferRelativeResize="0"/>
          <p:nvPr/>
        </p:nvPicPr>
        <p:blipFill rotWithShape="1">
          <a:blip r:embed="rId3">
            <a:alphaModFix/>
          </a:blip>
          <a:srcRect b="0" l="0" r="0" t="0"/>
          <a:stretch/>
        </p:blipFill>
        <p:spPr>
          <a:xfrm>
            <a:off x="871538" y="0"/>
            <a:ext cx="10448925" cy="6858000"/>
          </a:xfrm>
          <a:prstGeom prst="rect">
            <a:avLst/>
          </a:prstGeom>
          <a:noFill/>
          <a:ln>
            <a:noFill/>
          </a:ln>
        </p:spPr>
      </p:pic>
      <p:sp>
        <p:nvSpPr>
          <p:cNvPr id="374" name="Google Shape;374;p60"/>
          <p:cNvSpPr/>
          <p:nvPr/>
        </p:nvSpPr>
        <p:spPr>
          <a:xfrm>
            <a:off x="1145569" y="61645"/>
            <a:ext cx="4890498"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60"/>
          <p:cNvSpPr/>
          <p:nvPr/>
        </p:nvSpPr>
        <p:spPr>
          <a:xfrm>
            <a:off x="4972692" y="5789488"/>
            <a:ext cx="6185043" cy="102227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60"/>
          <p:cNvSpPr txBox="1"/>
          <p:nvPr/>
        </p:nvSpPr>
        <p:spPr>
          <a:xfrm>
            <a:off x="1356189" y="647272"/>
            <a:ext cx="36627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400">
                <a:solidFill>
                  <a:srgbClr val="FF0000"/>
                </a:solidFill>
                <a:latin typeface="Calibri"/>
                <a:ea typeface="Calibri"/>
                <a:cs typeface="Calibri"/>
                <a:sym typeface="Calibri"/>
              </a:rPr>
              <a:t>ETKİNLİK: </a:t>
            </a:r>
            <a:endParaRPr/>
          </a:p>
          <a:p>
            <a:pPr indent="0" lvl="0" marL="0" marR="0" rtl="0" algn="l">
              <a:spcBef>
                <a:spcPts val="0"/>
              </a:spcBef>
              <a:spcAft>
                <a:spcPts val="0"/>
              </a:spcAft>
              <a:buNone/>
            </a:pPr>
            <a:r>
              <a:rPr i="1" lang="tr-TR" sz="2400">
                <a:solidFill>
                  <a:srgbClr val="FF0000"/>
                </a:solidFill>
                <a:latin typeface="Calibri"/>
                <a:ea typeface="Calibri"/>
                <a:cs typeface="Calibri"/>
                <a:sym typeface="Calibri"/>
              </a:rPr>
              <a:t>Oyuncakların ağırlığı ne kadar olur?</a:t>
            </a:r>
            <a:endParaRPr i="1" sz="2400">
              <a:solidFill>
                <a:srgbClr val="FF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descr="bandicam 2020-12-25 15-26-46-151" id="381" name="Google Shape;381;p61"/>
          <p:cNvPicPr preferRelativeResize="0"/>
          <p:nvPr/>
        </p:nvPicPr>
        <p:blipFill rotWithShape="1">
          <a:blip r:embed="rId3">
            <a:alphaModFix/>
          </a:blip>
          <a:srcRect b="0" l="0" r="0" t="0"/>
          <a:stretch/>
        </p:blipFill>
        <p:spPr>
          <a:xfrm>
            <a:off x="871538" y="0"/>
            <a:ext cx="10448925" cy="6858000"/>
          </a:xfrm>
          <a:prstGeom prst="rect">
            <a:avLst/>
          </a:prstGeom>
          <a:noFill/>
          <a:ln>
            <a:noFill/>
          </a:ln>
        </p:spPr>
      </p:pic>
      <p:sp>
        <p:nvSpPr>
          <p:cNvPr id="382" name="Google Shape;382;p61"/>
          <p:cNvSpPr/>
          <p:nvPr/>
        </p:nvSpPr>
        <p:spPr>
          <a:xfrm>
            <a:off x="1145569" y="61645"/>
            <a:ext cx="4854539"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61"/>
          <p:cNvSpPr/>
          <p:nvPr/>
        </p:nvSpPr>
        <p:spPr>
          <a:xfrm>
            <a:off x="4972692" y="5789488"/>
            <a:ext cx="6185043" cy="102227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61"/>
          <p:cNvSpPr txBox="1"/>
          <p:nvPr/>
        </p:nvSpPr>
        <p:spPr>
          <a:xfrm>
            <a:off x="1356189" y="647272"/>
            <a:ext cx="36627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400">
                <a:solidFill>
                  <a:srgbClr val="FF0000"/>
                </a:solidFill>
                <a:latin typeface="Calibri"/>
                <a:ea typeface="Calibri"/>
                <a:cs typeface="Calibri"/>
                <a:sym typeface="Calibri"/>
              </a:rPr>
              <a:t>ETKİNLİK: </a:t>
            </a:r>
            <a:endParaRPr/>
          </a:p>
          <a:p>
            <a:pPr indent="0" lvl="0" marL="0" marR="0" rtl="0" algn="l">
              <a:spcBef>
                <a:spcPts val="0"/>
              </a:spcBef>
              <a:spcAft>
                <a:spcPts val="0"/>
              </a:spcAft>
              <a:buNone/>
            </a:pPr>
            <a:r>
              <a:rPr i="1" lang="tr-TR" sz="2400">
                <a:solidFill>
                  <a:srgbClr val="FF0000"/>
                </a:solidFill>
                <a:latin typeface="Calibri"/>
                <a:ea typeface="Calibri"/>
                <a:cs typeface="Calibri"/>
                <a:sym typeface="Calibri"/>
              </a:rPr>
              <a:t>Oyuncakların ağırlığı ne kadar olur?</a:t>
            </a:r>
            <a:endParaRPr i="1" sz="2400">
              <a:solidFill>
                <a:srgbClr val="FF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bandicam 2020-12-25 15-27-21-248" id="389" name="Google Shape;389;p62"/>
          <p:cNvPicPr preferRelativeResize="0"/>
          <p:nvPr/>
        </p:nvPicPr>
        <p:blipFill rotWithShape="1">
          <a:blip r:embed="rId3">
            <a:alphaModFix/>
          </a:blip>
          <a:srcRect b="0" l="0" r="0" t="0"/>
          <a:stretch/>
        </p:blipFill>
        <p:spPr>
          <a:xfrm>
            <a:off x="871538" y="0"/>
            <a:ext cx="10448925" cy="6858000"/>
          </a:xfrm>
          <a:prstGeom prst="rect">
            <a:avLst/>
          </a:prstGeom>
          <a:noFill/>
          <a:ln>
            <a:noFill/>
          </a:ln>
        </p:spPr>
      </p:pic>
      <p:sp>
        <p:nvSpPr>
          <p:cNvPr id="390" name="Google Shape;390;p62"/>
          <p:cNvSpPr/>
          <p:nvPr/>
        </p:nvSpPr>
        <p:spPr>
          <a:xfrm>
            <a:off x="1145569" y="61645"/>
            <a:ext cx="4787757"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62"/>
          <p:cNvSpPr/>
          <p:nvPr/>
        </p:nvSpPr>
        <p:spPr>
          <a:xfrm>
            <a:off x="4972692" y="5789488"/>
            <a:ext cx="6185043" cy="102227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62"/>
          <p:cNvSpPr txBox="1"/>
          <p:nvPr/>
        </p:nvSpPr>
        <p:spPr>
          <a:xfrm>
            <a:off x="1356189" y="647272"/>
            <a:ext cx="36627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400">
                <a:solidFill>
                  <a:srgbClr val="FF0000"/>
                </a:solidFill>
                <a:latin typeface="Calibri"/>
                <a:ea typeface="Calibri"/>
                <a:cs typeface="Calibri"/>
                <a:sym typeface="Calibri"/>
              </a:rPr>
              <a:t>ETKİNLİK: </a:t>
            </a:r>
            <a:endParaRPr/>
          </a:p>
          <a:p>
            <a:pPr indent="0" lvl="0" marL="0" marR="0" rtl="0" algn="l">
              <a:spcBef>
                <a:spcPts val="0"/>
              </a:spcBef>
              <a:spcAft>
                <a:spcPts val="0"/>
              </a:spcAft>
              <a:buNone/>
            </a:pPr>
            <a:r>
              <a:rPr i="1" lang="tr-TR" sz="2400">
                <a:solidFill>
                  <a:srgbClr val="FF0000"/>
                </a:solidFill>
                <a:latin typeface="Calibri"/>
                <a:ea typeface="Calibri"/>
                <a:cs typeface="Calibri"/>
                <a:sym typeface="Calibri"/>
              </a:rPr>
              <a:t>Oyuncakların ağırlığı ne kadar olur?</a:t>
            </a:r>
            <a:endParaRPr i="1" sz="2400">
              <a:solidFill>
                <a:srgbClr val="FF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bandicam 2020-12-25 15-27-11-408" id="397" name="Google Shape;397;p63"/>
          <p:cNvPicPr preferRelativeResize="0"/>
          <p:nvPr/>
        </p:nvPicPr>
        <p:blipFill rotWithShape="1">
          <a:blip r:embed="rId3">
            <a:alphaModFix/>
          </a:blip>
          <a:srcRect b="0" l="0" r="0" t="0"/>
          <a:stretch/>
        </p:blipFill>
        <p:spPr>
          <a:xfrm>
            <a:off x="871538" y="0"/>
            <a:ext cx="10448925" cy="6858000"/>
          </a:xfrm>
          <a:prstGeom prst="rect">
            <a:avLst/>
          </a:prstGeom>
          <a:noFill/>
          <a:ln>
            <a:noFill/>
          </a:ln>
        </p:spPr>
      </p:pic>
      <p:sp>
        <p:nvSpPr>
          <p:cNvPr id="398" name="Google Shape;398;p63"/>
          <p:cNvSpPr/>
          <p:nvPr/>
        </p:nvSpPr>
        <p:spPr>
          <a:xfrm>
            <a:off x="1145569" y="61645"/>
            <a:ext cx="4787757"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63"/>
          <p:cNvSpPr/>
          <p:nvPr/>
        </p:nvSpPr>
        <p:spPr>
          <a:xfrm>
            <a:off x="4972692" y="5789488"/>
            <a:ext cx="6185043" cy="102227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63"/>
          <p:cNvSpPr txBox="1"/>
          <p:nvPr/>
        </p:nvSpPr>
        <p:spPr>
          <a:xfrm>
            <a:off x="1356189" y="647272"/>
            <a:ext cx="36627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400">
                <a:solidFill>
                  <a:srgbClr val="FF0000"/>
                </a:solidFill>
                <a:latin typeface="Calibri"/>
                <a:ea typeface="Calibri"/>
                <a:cs typeface="Calibri"/>
                <a:sym typeface="Calibri"/>
              </a:rPr>
              <a:t>ETKİNLİK: </a:t>
            </a:r>
            <a:endParaRPr/>
          </a:p>
          <a:p>
            <a:pPr indent="0" lvl="0" marL="0" marR="0" rtl="0" algn="l">
              <a:spcBef>
                <a:spcPts val="0"/>
              </a:spcBef>
              <a:spcAft>
                <a:spcPts val="0"/>
              </a:spcAft>
              <a:buNone/>
            </a:pPr>
            <a:r>
              <a:rPr i="1" lang="tr-TR" sz="2400">
                <a:solidFill>
                  <a:srgbClr val="FF0000"/>
                </a:solidFill>
                <a:latin typeface="Calibri"/>
                <a:ea typeface="Calibri"/>
                <a:cs typeface="Calibri"/>
                <a:sym typeface="Calibri"/>
              </a:rPr>
              <a:t>Oyuncakların ağırlığı ne kadar olur?</a:t>
            </a:r>
            <a:endParaRPr i="1" sz="2400">
              <a:solidFill>
                <a:srgbClr val="FF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bandicam 2019-05-03 20-31-10-702" id="178" name="Google Shape;178;p28"/>
          <p:cNvPicPr preferRelativeResize="0"/>
          <p:nvPr/>
        </p:nvPicPr>
        <p:blipFill rotWithShape="1">
          <a:blip r:embed="rId3">
            <a:alphaModFix/>
          </a:blip>
          <a:srcRect b="0" l="0" r="0" t="0"/>
          <a:stretch/>
        </p:blipFill>
        <p:spPr>
          <a:xfrm>
            <a:off x="0" y="350838"/>
            <a:ext cx="12191999" cy="61563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descr="bandicam 2020-12-25 15-27-18-695" id="405" name="Google Shape;405;p64"/>
          <p:cNvPicPr preferRelativeResize="0"/>
          <p:nvPr/>
        </p:nvPicPr>
        <p:blipFill rotWithShape="1">
          <a:blip r:embed="rId3">
            <a:alphaModFix/>
          </a:blip>
          <a:srcRect b="0" l="0" r="0" t="0"/>
          <a:stretch/>
        </p:blipFill>
        <p:spPr>
          <a:xfrm>
            <a:off x="871538" y="0"/>
            <a:ext cx="10448925" cy="6858000"/>
          </a:xfrm>
          <a:prstGeom prst="rect">
            <a:avLst/>
          </a:prstGeom>
          <a:noFill/>
          <a:ln>
            <a:noFill/>
          </a:ln>
        </p:spPr>
      </p:pic>
      <p:sp>
        <p:nvSpPr>
          <p:cNvPr id="406" name="Google Shape;406;p64"/>
          <p:cNvSpPr/>
          <p:nvPr/>
        </p:nvSpPr>
        <p:spPr>
          <a:xfrm>
            <a:off x="1145569" y="61645"/>
            <a:ext cx="4787757" cy="276888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64"/>
          <p:cNvSpPr/>
          <p:nvPr/>
        </p:nvSpPr>
        <p:spPr>
          <a:xfrm>
            <a:off x="4972692" y="5789488"/>
            <a:ext cx="6185043" cy="102227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64"/>
          <p:cNvSpPr txBox="1"/>
          <p:nvPr/>
        </p:nvSpPr>
        <p:spPr>
          <a:xfrm>
            <a:off x="1356189" y="647272"/>
            <a:ext cx="3662737"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tr-TR" sz="2400">
                <a:solidFill>
                  <a:srgbClr val="FF0000"/>
                </a:solidFill>
                <a:latin typeface="Calibri"/>
                <a:ea typeface="Calibri"/>
                <a:cs typeface="Calibri"/>
                <a:sym typeface="Calibri"/>
              </a:rPr>
              <a:t>ETKİNLİK: </a:t>
            </a:r>
            <a:endParaRPr/>
          </a:p>
          <a:p>
            <a:pPr indent="0" lvl="0" marL="0" marR="0" rtl="0" algn="l">
              <a:spcBef>
                <a:spcPts val="0"/>
              </a:spcBef>
              <a:spcAft>
                <a:spcPts val="0"/>
              </a:spcAft>
              <a:buNone/>
            </a:pPr>
            <a:r>
              <a:rPr i="1" lang="tr-TR" sz="2400">
                <a:solidFill>
                  <a:srgbClr val="FF0000"/>
                </a:solidFill>
                <a:latin typeface="Calibri"/>
                <a:ea typeface="Calibri"/>
                <a:cs typeface="Calibri"/>
                <a:sym typeface="Calibri"/>
              </a:rPr>
              <a:t>Oyuncakların ağırlığı ne kadar olur?</a:t>
            </a:r>
            <a:endParaRPr i="1" sz="2400">
              <a:solidFill>
                <a:srgbClr val="FF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descr="bandicam 2019-05-03 20-32-09-360" id="413" name="Google Shape;413;p65"/>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descr="bandicam 2019-05-03 20-32-10-527" id="418" name="Google Shape;418;p66"/>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descr="bandicam 2019-05-03 20-32-11-574" id="423" name="Google Shape;423;p67"/>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bandicam 2019-05-03 20-32-12-590" id="428" name="Google Shape;428;p68"/>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descr="bandicam 2019-05-03 20-32-13-597" id="433" name="Google Shape;433;p69"/>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descr="bandicam 2019-05-03 20-32-14-626" id="438" name="Google Shape;438;p70"/>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71"/>
          <p:cNvPicPr preferRelativeResize="0"/>
          <p:nvPr/>
        </p:nvPicPr>
        <p:blipFill rotWithShape="1">
          <a:blip r:embed="rId3">
            <a:alphaModFix/>
          </a:blip>
          <a:srcRect b="0" l="0" r="0" t="0"/>
          <a:stretch/>
        </p:blipFill>
        <p:spPr>
          <a:xfrm>
            <a:off x="0" y="11707"/>
            <a:ext cx="3589081" cy="1086283"/>
          </a:xfrm>
          <a:prstGeom prst="rect">
            <a:avLst/>
          </a:prstGeom>
          <a:noFill/>
          <a:ln>
            <a:noFill/>
          </a:ln>
        </p:spPr>
      </p:pic>
      <p:sp>
        <p:nvSpPr>
          <p:cNvPr id="445" name="Google Shape;445;p71"/>
          <p:cNvSpPr txBox="1"/>
          <p:nvPr/>
        </p:nvSpPr>
        <p:spPr>
          <a:xfrm>
            <a:off x="2118849" y="402811"/>
            <a:ext cx="8013291"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tr-TR" sz="2800" u="none" cap="none" strike="noStrike">
                <a:solidFill>
                  <a:srgbClr val="FF0000"/>
                </a:solidFill>
                <a:latin typeface="Calibri"/>
                <a:ea typeface="Calibri"/>
                <a:cs typeface="Calibri"/>
                <a:sym typeface="Calibri"/>
              </a:rPr>
              <a:t>Dinamometrelerde hassas ölçüm nasıl yapılır?</a:t>
            </a:r>
            <a:endParaRPr sz="2800">
              <a:solidFill>
                <a:srgbClr val="FF0000"/>
              </a:solidFill>
              <a:latin typeface="Calibri"/>
              <a:ea typeface="Calibri"/>
              <a:cs typeface="Calibri"/>
              <a:sym typeface="Calibri"/>
            </a:endParaRPr>
          </a:p>
        </p:txBody>
      </p:sp>
      <p:sp>
        <p:nvSpPr>
          <p:cNvPr id="446" name="Google Shape;446;p71"/>
          <p:cNvSpPr/>
          <p:nvPr/>
        </p:nvSpPr>
        <p:spPr>
          <a:xfrm>
            <a:off x="1111044" y="1255306"/>
            <a:ext cx="10323871"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000">
                <a:solidFill>
                  <a:schemeClr val="dk1"/>
                </a:solidFill>
                <a:latin typeface="Calibri"/>
                <a:ea typeface="Calibri"/>
                <a:cs typeface="Calibri"/>
                <a:sym typeface="Calibri"/>
              </a:rPr>
              <a:t>Dinamometre ile hassas ölçümler yapabilmek için dinamometrenin değer aralığının çok küçük değerleri ölçebilecek kadar küçük olması gerekir. </a:t>
            </a:r>
            <a:endParaRPr/>
          </a:p>
        </p:txBody>
      </p:sp>
      <p:pic>
        <p:nvPicPr>
          <p:cNvPr id="447" name="Google Shape;447;p71"/>
          <p:cNvPicPr preferRelativeResize="0"/>
          <p:nvPr/>
        </p:nvPicPr>
        <p:blipFill rotWithShape="1">
          <a:blip r:embed="rId4">
            <a:alphaModFix/>
          </a:blip>
          <a:srcRect b="0" l="0" r="0" t="0"/>
          <a:stretch/>
        </p:blipFill>
        <p:spPr>
          <a:xfrm>
            <a:off x="3589081" y="1963192"/>
            <a:ext cx="3932596" cy="2914650"/>
          </a:xfrm>
          <a:prstGeom prst="rect">
            <a:avLst/>
          </a:prstGeom>
          <a:noFill/>
          <a:ln>
            <a:noFill/>
          </a:ln>
        </p:spPr>
      </p:pic>
      <p:sp>
        <p:nvSpPr>
          <p:cNvPr id="448" name="Google Shape;448;p71"/>
          <p:cNvSpPr/>
          <p:nvPr/>
        </p:nvSpPr>
        <p:spPr>
          <a:xfrm>
            <a:off x="747251" y="5035158"/>
            <a:ext cx="11346425" cy="13234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000">
                <a:solidFill>
                  <a:schemeClr val="dk1"/>
                </a:solidFill>
                <a:latin typeface="Calibri"/>
                <a:ea typeface="Calibri"/>
                <a:cs typeface="Calibri"/>
                <a:sym typeface="Calibri"/>
              </a:rPr>
              <a:t>Şekil 1'deki dinamometre 10N'a kadar olan büyüklükteki kuvvetleri ölçebilirken; şekil 2'deki dinamometre 50N'a kadar olan büyüklükteki kuvvetleri ölçebilir. Şekil 2'deki dinamometre daha büyük kuvvetleri ölçebilir ancak şekil 1'deki dinamometre daha hassas ölçüm yapabilir. Yani değer aralığı küçüldükçe dinamometre daha hassas ölçüm yapabilir deriz.</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descr="bandicam 2019-05-03 20-35-27-409" id="453" name="Google Shape;453;p72"/>
          <p:cNvPicPr preferRelativeResize="0"/>
          <p:nvPr/>
        </p:nvPicPr>
        <p:blipFill rotWithShape="1">
          <a:blip r:embed="rId3">
            <a:alphaModFix/>
          </a:blip>
          <a:srcRect b="0" l="0" r="0" t="0"/>
          <a:stretch/>
        </p:blipFill>
        <p:spPr>
          <a:xfrm>
            <a:off x="0" y="36513"/>
            <a:ext cx="12191999" cy="67849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descr="bandicam 2019-05-03 20-35-28-990" id="458" name="Google Shape;458;p73"/>
          <p:cNvPicPr preferRelativeResize="0"/>
          <p:nvPr/>
        </p:nvPicPr>
        <p:blipFill rotWithShape="1">
          <a:blip r:embed="rId3">
            <a:alphaModFix/>
          </a:blip>
          <a:srcRect b="0" l="0" r="0" t="0"/>
          <a:stretch/>
        </p:blipFill>
        <p:spPr>
          <a:xfrm>
            <a:off x="0" y="36513"/>
            <a:ext cx="12191999" cy="6784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bandicam 2019-05-03 20-31-13-021" id="183" name="Google Shape;183;p29"/>
          <p:cNvPicPr preferRelativeResize="0"/>
          <p:nvPr/>
        </p:nvPicPr>
        <p:blipFill rotWithShape="1">
          <a:blip r:embed="rId3">
            <a:alphaModFix/>
          </a:blip>
          <a:srcRect b="0" l="0" r="0" t="0"/>
          <a:stretch/>
        </p:blipFill>
        <p:spPr>
          <a:xfrm>
            <a:off x="0" y="350838"/>
            <a:ext cx="12191999" cy="61563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bandicam 2019-05-03 20-32-17-302" id="463" name="Google Shape;463;p74"/>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descr="bandicam 2019-05-03 20-32-19-942" id="468" name="Google Shape;468;p75"/>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descr="bandicam 2019-05-03 20-32-42-327" id="473" name="Google Shape;473;p76"/>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bandicam 2019-05-03 20-32-43-645" id="478" name="Google Shape;478;p77"/>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descr="bandicam 2019-05-03 20-33-41-695" id="483" name="Google Shape;483;p78"/>
          <p:cNvPicPr preferRelativeResize="0"/>
          <p:nvPr/>
        </p:nvPicPr>
        <p:blipFill rotWithShape="1">
          <a:blip r:embed="rId3">
            <a:alphaModFix/>
          </a:blip>
          <a:srcRect b="0" l="0" r="0" t="0"/>
          <a:stretch/>
        </p:blipFill>
        <p:spPr>
          <a:xfrm>
            <a:off x="0" y="209550"/>
            <a:ext cx="12192000" cy="6438900"/>
          </a:xfrm>
          <a:prstGeom prst="rect">
            <a:avLst/>
          </a:prstGeom>
          <a:noFill/>
          <a:ln>
            <a:noFill/>
          </a:ln>
        </p:spPr>
      </p:pic>
      <p:sp>
        <p:nvSpPr>
          <p:cNvPr id="484" name="Google Shape;484;p78"/>
          <p:cNvSpPr/>
          <p:nvPr/>
        </p:nvSpPr>
        <p:spPr>
          <a:xfrm>
            <a:off x="6998676" y="641838"/>
            <a:ext cx="1336431" cy="46599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bandicam 2019-05-03 20-33-43-477" id="489" name="Google Shape;489;p79"/>
          <p:cNvPicPr preferRelativeResize="0"/>
          <p:nvPr/>
        </p:nvPicPr>
        <p:blipFill rotWithShape="1">
          <a:blip r:embed="rId3">
            <a:alphaModFix/>
          </a:blip>
          <a:srcRect b="0" l="0" r="0" t="0"/>
          <a:stretch/>
        </p:blipFill>
        <p:spPr>
          <a:xfrm>
            <a:off x="0" y="209550"/>
            <a:ext cx="12192000" cy="6438900"/>
          </a:xfrm>
          <a:prstGeom prst="rect">
            <a:avLst/>
          </a:prstGeom>
          <a:noFill/>
          <a:ln>
            <a:noFill/>
          </a:ln>
        </p:spPr>
      </p:pic>
      <p:sp>
        <p:nvSpPr>
          <p:cNvPr id="490" name="Google Shape;490;p79"/>
          <p:cNvSpPr/>
          <p:nvPr/>
        </p:nvSpPr>
        <p:spPr>
          <a:xfrm>
            <a:off x="6998676" y="641838"/>
            <a:ext cx="1336431" cy="46599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descr="bandicam 2019-05-03 20-33-44-686" id="495" name="Google Shape;495;p80"/>
          <p:cNvPicPr preferRelativeResize="0"/>
          <p:nvPr/>
        </p:nvPicPr>
        <p:blipFill rotWithShape="1">
          <a:blip r:embed="rId3">
            <a:alphaModFix/>
          </a:blip>
          <a:srcRect b="0" l="0" r="0" t="0"/>
          <a:stretch/>
        </p:blipFill>
        <p:spPr>
          <a:xfrm>
            <a:off x="0" y="209550"/>
            <a:ext cx="12192000" cy="6438900"/>
          </a:xfrm>
          <a:prstGeom prst="rect">
            <a:avLst/>
          </a:prstGeom>
          <a:noFill/>
          <a:ln>
            <a:noFill/>
          </a:ln>
        </p:spPr>
      </p:pic>
      <p:sp>
        <p:nvSpPr>
          <p:cNvPr id="496" name="Google Shape;496;p80"/>
          <p:cNvSpPr/>
          <p:nvPr/>
        </p:nvSpPr>
        <p:spPr>
          <a:xfrm>
            <a:off x="6998676" y="641838"/>
            <a:ext cx="1336431" cy="46599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descr="bandicam 2019-05-03 20-33-46-117" id="501" name="Google Shape;501;p81"/>
          <p:cNvPicPr preferRelativeResize="0"/>
          <p:nvPr/>
        </p:nvPicPr>
        <p:blipFill rotWithShape="1">
          <a:blip r:embed="rId3">
            <a:alphaModFix/>
          </a:blip>
          <a:srcRect b="0" l="0" r="0" t="0"/>
          <a:stretch/>
        </p:blipFill>
        <p:spPr>
          <a:xfrm>
            <a:off x="0" y="209550"/>
            <a:ext cx="12192000" cy="6438900"/>
          </a:xfrm>
          <a:prstGeom prst="rect">
            <a:avLst/>
          </a:prstGeom>
          <a:noFill/>
          <a:ln>
            <a:noFill/>
          </a:ln>
        </p:spPr>
      </p:pic>
      <p:sp>
        <p:nvSpPr>
          <p:cNvPr id="502" name="Google Shape;502;p81"/>
          <p:cNvSpPr/>
          <p:nvPr/>
        </p:nvSpPr>
        <p:spPr>
          <a:xfrm>
            <a:off x="6998676" y="641838"/>
            <a:ext cx="1336431" cy="46599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bandicam 2019-05-03 20-31-46-515" id="507" name="Google Shape;507;p82"/>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descr="bandicam 2019-05-03 20-31-53-958" id="512" name="Google Shape;512;p83"/>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descr="bandicam 2019-05-03 20-31-15-264" id="188" name="Google Shape;188;p30"/>
          <p:cNvPicPr preferRelativeResize="0"/>
          <p:nvPr/>
        </p:nvPicPr>
        <p:blipFill rotWithShape="1">
          <a:blip r:embed="rId3">
            <a:alphaModFix/>
          </a:blip>
          <a:srcRect b="0" l="0" r="0" t="0"/>
          <a:stretch/>
        </p:blipFill>
        <p:spPr>
          <a:xfrm>
            <a:off x="0" y="350838"/>
            <a:ext cx="12191999" cy="61563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descr="bandicam 2019-05-03 20-31-57-863" id="517" name="Google Shape;517;p84"/>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descr="bandicam 2019-05-03 20-31-59-231" id="522" name="Google Shape;522;p85"/>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descr="bandicam 2019-05-03 20-32-00-561" id="527" name="Google Shape;527;p86"/>
          <p:cNvPicPr preferRelativeResize="0"/>
          <p:nvPr/>
        </p:nvPicPr>
        <p:blipFill rotWithShape="1">
          <a:blip r:embed="rId3">
            <a:alphaModFix/>
          </a:blip>
          <a:srcRect b="0" l="0" r="0" t="0"/>
          <a:stretch/>
        </p:blipFill>
        <p:spPr>
          <a:xfrm>
            <a:off x="0" y="471488"/>
            <a:ext cx="12191999" cy="591343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87"/>
          <p:cNvSpPr txBox="1"/>
          <p:nvPr>
            <p:ph type="ctrTitle"/>
          </p:nvPr>
        </p:nvSpPr>
        <p:spPr>
          <a:xfrm>
            <a:off x="1314970" y="1750494"/>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0000"/>
              </a:buClr>
              <a:buSzPts val="4400"/>
              <a:buFont typeface="Comic Sans MS"/>
              <a:buNone/>
            </a:pPr>
            <a:r>
              <a:rPr b="1" i="1" lang="tr-TR" sz="4400">
                <a:solidFill>
                  <a:srgbClr val="FF0000"/>
                </a:solidFill>
                <a:latin typeface="Comic Sans MS"/>
                <a:ea typeface="Comic Sans MS"/>
                <a:cs typeface="Comic Sans MS"/>
                <a:sym typeface="Comic Sans MS"/>
              </a:rPr>
              <a:t>DEĞERLENDİRME SORULARI</a:t>
            </a:r>
            <a:endParaRPr b="1" i="1" sz="4400">
              <a:solidFill>
                <a:srgbClr val="FF0000"/>
              </a:solidFill>
              <a:latin typeface="Comic Sans MS"/>
              <a:ea typeface="Comic Sans MS"/>
              <a:cs typeface="Comic Sans MS"/>
              <a:sym typeface="Comic Sans M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bandicam 2019-05-03 20-34-05-924" id="537" name="Google Shape;537;p88"/>
          <p:cNvPicPr preferRelativeResize="0"/>
          <p:nvPr/>
        </p:nvPicPr>
        <p:blipFill rotWithShape="1">
          <a:blip r:embed="rId3">
            <a:alphaModFix/>
          </a:blip>
          <a:srcRect b="0" l="0" r="0" t="0"/>
          <a:stretch/>
        </p:blipFill>
        <p:spPr>
          <a:xfrm>
            <a:off x="0" y="276225"/>
            <a:ext cx="12192000" cy="63055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bandicam 2019-05-03 20-34-03-324" id="542" name="Google Shape;542;p89"/>
          <p:cNvPicPr preferRelativeResize="0"/>
          <p:nvPr/>
        </p:nvPicPr>
        <p:blipFill rotWithShape="1">
          <a:blip r:embed="rId3">
            <a:alphaModFix/>
          </a:blip>
          <a:srcRect b="0" l="0" r="0" t="0"/>
          <a:stretch/>
        </p:blipFill>
        <p:spPr>
          <a:xfrm>
            <a:off x="0" y="276225"/>
            <a:ext cx="12192000" cy="63055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descr="bandicam 2019-05-03 20-34-27-133" id="547" name="Google Shape;547;p90"/>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descr="bandicam 2019-05-03 20-34-28-863" id="552" name="Google Shape;552;p91"/>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bandicam 2019-05-03 20-34-34-083" id="557" name="Google Shape;557;p92"/>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descr="bandicam 2019-05-03 20-34-36-434" id="562" name="Google Shape;562;p93"/>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descr="bandicam 2019-05-03 20-31-17-952" id="193" name="Google Shape;193;p31"/>
          <p:cNvPicPr preferRelativeResize="0"/>
          <p:nvPr/>
        </p:nvPicPr>
        <p:blipFill rotWithShape="1">
          <a:blip r:embed="rId3">
            <a:alphaModFix/>
          </a:blip>
          <a:srcRect b="0" l="0" r="0" t="0"/>
          <a:stretch/>
        </p:blipFill>
        <p:spPr>
          <a:xfrm>
            <a:off x="0" y="350838"/>
            <a:ext cx="12191999" cy="61563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descr="bandicam 2019-05-03 20-34-44-349" id="567" name="Google Shape;567;p94"/>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descr="bandicam 2019-05-03 20-34-45-967" id="572" name="Google Shape;572;p95"/>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bandicam 2019-05-03 20-34-50-572" id="577" name="Google Shape;577;p96"/>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descr="bandicam 2019-05-03 20-34-52-098" id="582" name="Google Shape;582;p97"/>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pic>
        <p:nvPicPr>
          <p:cNvPr descr="bandicam 2019-05-03 20-34-59-487" id="587" name="Google Shape;587;p98"/>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descr="bandicam 2019-05-03 20-35-01-133" id="592" name="Google Shape;592;p99"/>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descr="bandicam 2019-05-03 20-35-04-117" id="597" name="Google Shape;597;p100"/>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descr="bandicam 2019-05-03 20-35-05-688" id="602" name="Google Shape;602;p101"/>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descr="bandicam 2019-05-03 20-35-18-812" id="607" name="Google Shape;607;p102"/>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descr="bandicam 2019-05-03 20-35-20-770" id="612" name="Google Shape;612;p103"/>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descr="bandicam 2019-05-03 20-31-20-833" id="198" name="Google Shape;198;p32"/>
          <p:cNvPicPr preferRelativeResize="0"/>
          <p:nvPr/>
        </p:nvPicPr>
        <p:blipFill rotWithShape="1">
          <a:blip r:embed="rId3">
            <a:alphaModFix/>
          </a:blip>
          <a:srcRect b="0" l="0" r="0" t="0"/>
          <a:stretch/>
        </p:blipFill>
        <p:spPr>
          <a:xfrm>
            <a:off x="0" y="350838"/>
            <a:ext cx="12191999" cy="61563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descr="bandicam 2019-05-03 20-35-31-106" id="617" name="Google Shape;617;p104"/>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descr="bandicam 2019-05-03 20-35-32-688" id="622" name="Google Shape;622;p105"/>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descr="bandicam 2019-05-03 20-35-34-653" id="627" name="Google Shape;627;p106"/>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descr="bandicam 2019-05-03 20-35-36-404" id="632" name="Google Shape;632;p107"/>
          <p:cNvPicPr preferRelativeResize="0"/>
          <p:nvPr/>
        </p:nvPicPr>
        <p:blipFill rotWithShape="1">
          <a:blip r:embed="rId3">
            <a:alphaModFix/>
          </a:blip>
          <a:srcRect b="0" l="0" r="0" t="0"/>
          <a:stretch/>
        </p:blipFill>
        <p:spPr>
          <a:xfrm>
            <a:off x="0" y="36513"/>
            <a:ext cx="12192000" cy="67849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descr="bandicam 2019-05-03 21-05-08-088" id="637" name="Google Shape;637;p108"/>
          <p:cNvPicPr preferRelativeResize="0"/>
          <p:nvPr/>
        </p:nvPicPr>
        <p:blipFill rotWithShape="1">
          <a:blip r:embed="rId3">
            <a:alphaModFix/>
          </a:blip>
          <a:srcRect b="0" l="0" r="0" t="0"/>
          <a:stretch/>
        </p:blipFill>
        <p:spPr>
          <a:xfrm>
            <a:off x="0" y="46038"/>
            <a:ext cx="12192000" cy="67659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bandicam 2019-05-03 21-05-10-213" id="642" name="Google Shape;642;p109"/>
          <p:cNvPicPr preferRelativeResize="0"/>
          <p:nvPr/>
        </p:nvPicPr>
        <p:blipFill rotWithShape="1">
          <a:blip r:embed="rId3">
            <a:alphaModFix/>
          </a:blip>
          <a:srcRect b="0" l="0" r="0" t="0"/>
          <a:stretch/>
        </p:blipFill>
        <p:spPr>
          <a:xfrm>
            <a:off x="0" y="46038"/>
            <a:ext cx="12192000" cy="67659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descr="bandicam 2020-12-22 03-13-36-620" id="647" name="Google Shape;647;p110"/>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descr="bandicam 2020-12-22 03-13-40-701" id="652" name="Google Shape;652;p111"/>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descr="bandicam 2020-12-22 03-15-15-179" id="657" name="Google Shape;657;p112"/>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descr="bandicam 2020-12-22 03-15-19-305" id="662" name="Google Shape;662;p113"/>
          <p:cNvPicPr preferRelativeResize="0"/>
          <p:nvPr/>
        </p:nvPicPr>
        <p:blipFill rotWithShape="1">
          <a:blip r:embed="rId3">
            <a:alphaModFix/>
          </a:blip>
          <a:srcRect b="0" l="0" r="0" t="0"/>
          <a:stretch/>
        </p:blipFill>
        <p:spPr>
          <a:xfrm>
            <a:off x="73025" y="0"/>
            <a:ext cx="1204595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descr="bandicam 2019-05-03 20-31-33-632" id="203" name="Google Shape;203;p33"/>
          <p:cNvPicPr preferRelativeResize="0"/>
          <p:nvPr/>
        </p:nvPicPr>
        <p:blipFill rotWithShape="1">
          <a:blip r:embed="rId3">
            <a:alphaModFix/>
          </a:blip>
          <a:srcRect b="0" l="1775" r="6608" t="0"/>
          <a:stretch/>
        </p:blipFill>
        <p:spPr>
          <a:xfrm>
            <a:off x="263768" y="0"/>
            <a:ext cx="11078309"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